
<file path=[Content_Types].xml><?xml version="1.0" encoding="utf-8"?>
<Types xmlns="http://schemas.openxmlformats.org/package/2006/content-types">
  <Override PartName="/_rels/.rels" ContentType="application/vnd.openxmlformats-package.relationships+xml"/>
  <Override PartName="/ppt/_rels/presentation.xml.rels" ContentType="application/vnd.openxmlformats-package.relationships+xml"/>
  <Override PartName="/ppt/slides/_rels/slide8.xml.rels" ContentType="application/vnd.openxmlformats-package.relationships+xml"/>
  <Override PartName="/ppt/slides/_rels/slide7.xml.rels" ContentType="application/vnd.openxmlformats-package.relationships+xml"/>
  <Override PartName="/ppt/slides/_rels/slide6.xml.rels" ContentType="application/vnd.openxmlformats-package.relationships+xml"/>
  <Override PartName="/ppt/slides/_rels/slide5.xml.rels" ContentType="application/vnd.openxmlformats-package.relationships+xml"/>
  <Override PartName="/ppt/slides/_rels/slide4.xml.rels" ContentType="application/vnd.openxmlformats-package.relationships+xml"/>
  <Override PartName="/ppt/slides/_rels/slide3.xml.rels" ContentType="application/vnd.openxmlformats-package.relationships+xml"/>
  <Override PartName="/ppt/slides/_rels/slide2.xml.rels" ContentType="application/vnd.openxmlformats-package.relationships+xml"/>
  <Override PartName="/ppt/slides/_rels/slide9.xml.rels" ContentType="application/vnd.openxmlformats-package.relationships+xml"/>
  <Override PartName="/ppt/slides/_rels/slide1.xml.rels" ContentType="application/vnd.openxmlformats-package.relationships+xml"/>
  <Override PartName="/ppt/slides/slide9.xml" ContentType="application/vnd.openxmlformats-officedocument.presentationml.slide+xml"/>
  <Override PartName="/ppt/slides/slide8.xml" ContentType="application/vnd.openxmlformats-officedocument.presentationml.slide+xml"/>
  <Override PartName="/ppt/slides/slide7.xml" ContentType="application/vnd.openxmlformats-officedocument.presentationml.slide+xml"/>
  <Override PartName="/ppt/slides/slide6.xml" ContentType="application/vnd.openxmlformats-officedocument.presentationml.slide+xml"/>
  <Override PartName="/ppt/slides/slide5.xml" ContentType="application/vnd.openxmlformats-officedocument.presentationml.slide+xml"/>
  <Override PartName="/ppt/slides/slide4.xml" ContentType="application/vnd.openxmlformats-officedocument.presentationml.slide+xml"/>
  <Override PartName="/ppt/slides/slide3.xml" ContentType="application/vnd.openxmlformats-officedocument.presentationml.slide+xml"/>
  <Override PartName="/ppt/slides/slide2.xml" ContentType="application/vnd.openxmlformats-officedocument.presentationml.slide+xml"/>
  <Override PartName="/ppt/slides/slide1.xml" ContentType="application/vnd.openxmlformats-officedocument.presentationml.slide+xml"/>
  <Override PartName="/ppt/media/image10.jpeg" ContentType="image/jpeg"/>
  <Override PartName="/ppt/media/image9.png" ContentType="image/png"/>
  <Override PartName="/ppt/media/image8.png" ContentType="image/png"/>
  <Override PartName="/ppt/media/image7.png" ContentType="image/png"/>
  <Override PartName="/ppt/media/image6.png" ContentType="image/png"/>
  <Override PartName="/ppt/media/image5.png" ContentType="image/png"/>
  <Override PartName="/ppt/media/image4.png" ContentType="image/png"/>
  <Override PartName="/ppt/media/image3.png" ContentType="image/png"/>
  <Override PartName="/ppt/media/image2.png" ContentType="image/png"/>
  <Override PartName="/ppt/media/image1.png" ContentType="image/png"/>
  <Override PartName="/ppt/slideLayouts/slideLayout48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_rels/slideLayout43.xml.rels" ContentType="application/vnd.openxmlformats-package.relationships+xml"/>
  <Override PartName="/ppt/slideLayouts/_rels/slideLayout42.xml.rels" ContentType="application/vnd.openxmlformats-package.relationships+xml"/>
  <Override PartName="/ppt/slideLayouts/_rels/slideLayout41.xml.rels" ContentType="application/vnd.openxmlformats-package.relationships+xml"/>
  <Override PartName="/ppt/slideLayouts/_rels/slideLayout40.xml.rels" ContentType="application/vnd.openxmlformats-package.relationships+xml"/>
  <Override PartName="/ppt/slideLayouts/_rels/slideLayout34.xml.rels" ContentType="application/vnd.openxmlformats-package.relationships+xml"/>
  <Override PartName="/ppt/slideLayouts/_rels/slideLayout33.xml.rels" ContentType="application/vnd.openxmlformats-package.relationships+xml"/>
  <Override PartName="/ppt/slideLayouts/_rels/slideLayout32.xml.rels" ContentType="application/vnd.openxmlformats-package.relationships+xml"/>
  <Override PartName="/ppt/slideLayouts/_rels/slideLayout31.xml.rels" ContentType="application/vnd.openxmlformats-package.relationships+xml"/>
  <Override PartName="/ppt/slideLayouts/_rels/slideLayout30.xml.rels" ContentType="application/vnd.openxmlformats-package.relationships+xml"/>
  <Override PartName="/ppt/slideLayouts/_rels/slideLayout28.xml.rels" ContentType="application/vnd.openxmlformats-package.relationships+xml"/>
  <Override PartName="/ppt/slideLayouts/_rels/slideLayout9.xml.rels" ContentType="application/vnd.openxmlformats-package.relationships+xml"/>
  <Override PartName="/ppt/slideLayouts/_rels/slideLayout27.xml.rels" ContentType="application/vnd.openxmlformats-package.relationships+xml"/>
  <Override PartName="/ppt/slideLayouts/_rels/slideLayout24.xml.rels" ContentType="application/vnd.openxmlformats-package.relationships+xml"/>
  <Override PartName="/ppt/slideLayouts/_rels/slideLayout48.xml.rels" ContentType="application/vnd.openxmlformats-package.relationships+xml"/>
  <Override PartName="/ppt/slideLayouts/_rels/slideLayout5.xml.rels" ContentType="application/vnd.openxmlformats-package.relationships+xml"/>
  <Override PartName="/ppt/slideLayouts/_rels/slideLayout23.xml.rels" ContentType="application/vnd.openxmlformats-package.relationships+xml"/>
  <Override PartName="/ppt/slideLayouts/_rels/slideLayout47.xml.rels" ContentType="application/vnd.openxmlformats-package.relationships+xml"/>
  <Override PartName="/ppt/slideLayouts/_rels/slideLayout4.xml.rels" ContentType="application/vnd.openxmlformats-package.relationships+xml"/>
  <Override PartName="/ppt/slideLayouts/_rels/slideLayout22.xml.rels" ContentType="application/vnd.openxmlformats-package.relationships+xml"/>
  <Override PartName="/ppt/slideLayouts/_rels/slideLayout46.xml.rels" ContentType="application/vnd.openxmlformats-package.relationships+xml"/>
  <Override PartName="/ppt/slideLayouts/_rels/slideLayout3.xml.rels" ContentType="application/vnd.openxmlformats-package.relationships+xml"/>
  <Override PartName="/ppt/slideLayouts/_rels/slideLayout21.xml.rels" ContentType="application/vnd.openxmlformats-package.relationships+xml"/>
  <Override PartName="/ppt/slideLayouts/_rels/slideLayout45.xml.rels" ContentType="application/vnd.openxmlformats-package.relationships+xml"/>
  <Override PartName="/ppt/slideLayouts/_rels/slideLayout2.xml.rels" ContentType="application/vnd.openxmlformats-package.relationships+xml"/>
  <Override PartName="/ppt/slideLayouts/_rels/slideLayout20.xml.rels" ContentType="application/vnd.openxmlformats-package.relationships+xml"/>
  <Override PartName="/ppt/slideLayouts/_rels/slideLayout19.xml.rels" ContentType="application/vnd.openxmlformats-package.relationships+xml"/>
  <Override PartName="/ppt/slideLayouts/_rels/slideLayout18.xml.rels" ContentType="application/vnd.openxmlformats-package.relationships+xml"/>
  <Override PartName="/ppt/slideLayouts/_rels/slideLayout16.xml.rels" ContentType="application/vnd.openxmlformats-package.relationships+xml"/>
  <Override PartName="/ppt/slideLayouts/_rels/slideLayout8.xml.rels" ContentType="application/vnd.openxmlformats-package.relationships+xml"/>
  <Override PartName="/ppt/slideLayouts/_rels/slideLayout15.xml.rels" ContentType="application/vnd.openxmlformats-package.relationships+xml"/>
  <Override PartName="/ppt/slideLayouts/_rels/slideLayout7.xml.rels" ContentType="application/vnd.openxmlformats-package.relationships+xml"/>
  <Override PartName="/ppt/slideLayouts/_rels/slideLayout29.xml.rels" ContentType="application/vnd.openxmlformats-package.relationships+xml"/>
  <Override PartName="/ppt/slideLayouts/_rels/slideLayout39.xml.rels" ContentType="application/vnd.openxmlformats-package.relationships+xml"/>
  <Override PartName="/ppt/slideLayouts/_rels/slideLayout14.xml.rels" ContentType="application/vnd.openxmlformats-package.relationships+xml"/>
  <Override PartName="/ppt/slideLayouts/_rels/slideLayout38.xml.rels" ContentType="application/vnd.openxmlformats-package.relationships+xml"/>
  <Override PartName="/ppt/slideLayouts/_rels/slideLayout13.xml.rels" ContentType="application/vnd.openxmlformats-package.relationships+xml"/>
  <Override PartName="/ppt/slideLayouts/_rels/slideLayout6.xml.rels" ContentType="application/vnd.openxmlformats-package.relationships+xml"/>
  <Override PartName="/ppt/slideLayouts/_rels/slideLayout37.xml.rels" ContentType="application/vnd.openxmlformats-package.relationships+xml"/>
  <Override PartName="/ppt/slideLayouts/_rels/slideLayout12.xml.rels" ContentType="application/vnd.openxmlformats-package.relationships+xml"/>
  <Override PartName="/ppt/slideLayouts/_rels/slideLayout26.xml.rels" ContentType="application/vnd.openxmlformats-package.relationships+xml"/>
  <Override PartName="/ppt/slideLayouts/_rels/slideLayout36.xml.rels" ContentType="application/vnd.openxmlformats-package.relationships+xml"/>
  <Override PartName="/ppt/slideLayouts/_rels/slideLayout11.xml.rels" ContentType="application/vnd.openxmlformats-package.relationships+xml"/>
  <Override PartName="/ppt/slideLayouts/_rels/slideLayout25.xml.rels" ContentType="application/vnd.openxmlformats-package.relationships+xml"/>
  <Override PartName="/ppt/slideLayouts/_rels/slideLayout35.xml.rels" ContentType="application/vnd.openxmlformats-package.relationships+xml"/>
  <Override PartName="/ppt/slideLayouts/_rels/slideLayout10.xml.rels" ContentType="application/vnd.openxmlformats-package.relationships+xml"/>
  <Override PartName="/ppt/slideLayouts/_rels/slideLayout17.xml.rels" ContentType="application/vnd.openxmlformats-package.relationships+xml"/>
  <Override PartName="/ppt/slideLayouts/_rels/slideLayout44.xml.rels" ContentType="application/vnd.openxmlformats-package.relationships+xml"/>
  <Override PartName="/ppt/slideLayouts/_rels/slideLayout1.xml.rels" ContentType="application/vnd.openxmlformats-package.relationships+xml"/>
  <Override PartName="/ppt/slideLayouts/slideLayout39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4.xml" ContentType="application/vnd.openxmlformats-officedocument.theme+xml"/>
  <Override PartName="/ppt/theme/theme3.xml" ContentType="application/vnd.openxmlformats-officedocument.theme+xml"/>
  <Override PartName="/ppt/theme/theme2.xml" ContentType="application/vnd.openxmlformats-officedocument.theme+xml"/>
  <Override PartName="/ppt/theme/theme1.xml" ContentType="application/vnd.openxmlformats-officedocument.theme+xml"/>
  <Override PartName="/ppt/slideMasters/_rels/slideMaster4.xml.rels" ContentType="application/vnd.openxmlformats-package.relationships+xml"/>
  <Override PartName="/ppt/slideMasters/_rels/slideMaster3.xml.rels" ContentType="application/vnd.openxmlformats-package.relationships+xml"/>
  <Override PartName="/ppt/slideMasters/_rels/slideMaster2.xml.rels" ContentType="application/vnd.openxmlformats-package.relationships+xml"/>
  <Override PartName="/ppt/slideMasters/_rels/slideMaster1.xml.rels" ContentType="application/vnd.openxmlformats-package.relationships+xml"/>
  <Override PartName="/ppt/slideMasters/slideMaster4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1.xml" ContentType="application/vnd.openxmlformats-officedocument.presentationml.slideMaster+xml"/>
  <Override PartName="/ppt/presentation.xml" ContentType="application/vnd.openxmlformats-officedocument.presentationml.presentation.main+xml"/>
  <Override PartName="/docProps/app.xml" ContentType="application/vnd.openxmlformats-officedocument.extended-properties+xml"/>
  <Override PartName="/docProps/core.xml" ContentType="application/vnd.openxmlformats-package.core-properties+xml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
</Relationships>
</file>

<file path=ppt/presentation.xml><?xml version="1.0" encoding="utf-8"?>
<p:presentation xmlns:a="http://schemas.openxmlformats.org/drawingml/2006/main" xmlns:p="http://schemas.openxmlformats.org/presentationml/2006/main" xmlns:r="http://schemas.openxmlformats.org/officeDocument/2006/relationships">
  <p:sldMasterIdLst>
    <p:sldMasterId id="2147483648" r:id="rId2"/>
    <p:sldMasterId id="2147483661" r:id="rId3"/>
    <p:sldMasterId id="2147483674" r:id="rId4"/>
    <p:sldMasterId id="2147483687" r:id="rId5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</p:sldIdLst>
  <p:sldSz cx="10080625" cy="7559675"/>
  <p:notesSz cx="7559675" cy="10691812"/>
</p:presentation>
</file>

<file path=ppt/_rels/presentation.xml.rels><?xml version="1.0" encoding="UTF-8"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3" Type="http://schemas.openxmlformats.org/officeDocument/2006/relationships/slideMaster" Target="slideMasters/slideMaster2.xml"/><Relationship Id="rId4" Type="http://schemas.openxmlformats.org/officeDocument/2006/relationships/slideMaster" Target="slideMasters/slideMaster3.xml"/><Relationship Id="rId5" Type="http://schemas.openxmlformats.org/officeDocument/2006/relationships/slideMaster" Target="slideMasters/slideMaster4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9" Type="http://schemas.openxmlformats.org/officeDocument/2006/relationships/slide" Target="slides/slide4.xml"/><Relationship Id="rId10" Type="http://schemas.openxmlformats.org/officeDocument/2006/relationships/slide" Target="slides/slide5.xml"/><Relationship Id="rId11" Type="http://schemas.openxmlformats.org/officeDocument/2006/relationships/slide" Target="slides/slide6.xml"/><Relationship Id="rId12" Type="http://schemas.openxmlformats.org/officeDocument/2006/relationships/slide" Target="slides/slide7.xml"/><Relationship Id="rId13" Type="http://schemas.openxmlformats.org/officeDocument/2006/relationships/slide" Target="slides/slide8.xml"/><Relationship Id="rId14" Type="http://schemas.openxmlformats.org/officeDocument/2006/relationships/slide" Target="slides/slide9.xml"/>
</Relationships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Relationship Id="rId3" Type="http://schemas.openxmlformats.org/officeDocument/2006/relationships/image" Target="../media/image2.png"/>
</Relationships>
</file>

<file path=ppt/slideLayouts/_rels/slideLayout1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3.png"/><Relationship Id="rId3" Type="http://schemas.openxmlformats.org/officeDocument/2006/relationships/image" Target="../media/image4.png"/>
</Relationships>
</file>

<file path=ppt/slideLayouts/_rels/slideLayout2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<Relationship Id="rId2" Type="http://schemas.openxmlformats.org/officeDocument/2006/relationships/image" Target="../media/image6.png"/><Relationship Id="rId3" Type="http://schemas.openxmlformats.org/officeDocument/2006/relationships/image" Target="../media/image7.png"/>
</Relationships>
</file>

<file path=ppt/slideLayouts/_rels/slideLayout3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3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3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<Relationship Id="rId2" Type="http://schemas.openxmlformats.org/officeDocument/2006/relationships/image" Target="../media/image8.png"/><Relationship Id="rId3" Type="http://schemas.openxmlformats.org/officeDocument/2006/relationships/image" Target="../media/image9.png"/>
</Relationships>
</file>

<file path=ppt/slideLayouts/slideLayout1.xml><?xml version="1.0" encoding="utf-8"?>
<p:sldLayout xmlns:a="http://schemas.openxmlformats.org/drawingml/2006/main" xmlns:p="http://schemas.openxmlformats.org/presentationml/2006/main" xmlns:r="http://schemas.openxmlformats.org/officeDocument/2006/relationships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2.xml><?xml version="1.0" encoding="utf-8"?>
<p:sldLayout xmlns:a="http://schemas.openxmlformats.org/drawingml/2006/main" xmlns:p="http://schemas.openxmlformats.org/presentationml/2006/main" xmlns:r="http://schemas.openxmlformats.org/officeDocument/2006/relationships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ceHolder 1"/>
          <p:cNvSpPr>
            <a:spLocks noGrp="1"/>
          </p:cNvSpPr>
          <p:nvPr>
            <p:ph type="title"/>
          </p:nvPr>
        </p:nvSpPr>
        <p:spPr>
          <a:xfrm>
            <a:off x="504000" y="236520"/>
            <a:ext cx="7020000" cy="1351080"/>
          </a:xfrm>
          <a:prstGeom prst="rect">
            <a:avLst/>
          </a:prstGeom>
        </p:spPr>
        <p:txBody>
          <a:bodyPr lIns="0" rIns="0" tIns="0" bIns="0" anchor="ctr"/>
          <a:p>
            <a:endParaRPr/>
          </a:p>
        </p:txBody>
      </p:sp>
      <p:sp>
        <p:nvSpPr>
          <p:cNvPr id="10" name="PlaceHolder 2"/>
          <p:cNvSpPr>
            <a:spLocks noGrp="1"/>
          </p:cNvSpPr>
          <p:nvPr>
            <p:ph type="subTitle"/>
          </p:nvPr>
        </p:nvSpPr>
        <p:spPr>
          <a:xfrm>
            <a:off x="504000" y="1823760"/>
            <a:ext cx="9072000" cy="438444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</p:spTree>
  </p:cSld>
</p:sldLayout>
</file>

<file path=ppt/slideLayouts/slideLayout3.xml><?xml version="1.0" encoding="utf-8"?>
<p:sldLayout xmlns:a="http://schemas.openxmlformats.org/drawingml/2006/main" xmlns:p="http://schemas.openxmlformats.org/presentationml/2006/main" xmlns:r="http://schemas.openxmlformats.org/officeDocument/2006/relationships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laceHolder 1"/>
          <p:cNvSpPr>
            <a:spLocks noGrp="1"/>
          </p:cNvSpPr>
          <p:nvPr>
            <p:ph type="title"/>
          </p:nvPr>
        </p:nvSpPr>
        <p:spPr>
          <a:xfrm>
            <a:off x="504000" y="236520"/>
            <a:ext cx="7020000" cy="1351080"/>
          </a:xfrm>
          <a:prstGeom prst="rect">
            <a:avLst/>
          </a:prstGeom>
        </p:spPr>
        <p:txBody>
          <a:bodyPr lIns="0" rIns="0" tIns="0" bIns="0" anchor="ctr"/>
          <a:p>
            <a:endParaRPr/>
          </a:p>
        </p:txBody>
      </p:sp>
      <p:sp>
        <p:nvSpPr>
          <p:cNvPr id="12" name="PlaceHolder 2"/>
          <p:cNvSpPr>
            <a:spLocks noGrp="1"/>
          </p:cNvSpPr>
          <p:nvPr>
            <p:ph type="body"/>
          </p:nvPr>
        </p:nvSpPr>
        <p:spPr>
          <a:xfrm>
            <a:off x="504000" y="1823760"/>
            <a:ext cx="9072000" cy="43844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4.xml><?xml version="1.0" encoding="utf-8"?>
<p:sldLayout xmlns:a="http://schemas.openxmlformats.org/drawingml/2006/main" xmlns:p="http://schemas.openxmlformats.org/presentationml/2006/main" xmlns:r="http://schemas.openxmlformats.org/officeDocument/2006/relationships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laceHolder 1"/>
          <p:cNvSpPr>
            <a:spLocks noGrp="1"/>
          </p:cNvSpPr>
          <p:nvPr>
            <p:ph type="title"/>
          </p:nvPr>
        </p:nvSpPr>
        <p:spPr>
          <a:xfrm>
            <a:off x="504000" y="236520"/>
            <a:ext cx="7020000" cy="1351080"/>
          </a:xfrm>
          <a:prstGeom prst="rect">
            <a:avLst/>
          </a:prstGeom>
        </p:spPr>
        <p:txBody>
          <a:bodyPr lIns="0" rIns="0" tIns="0" bIns="0" anchor="ctr"/>
          <a:p>
            <a:endParaRPr/>
          </a:p>
        </p:txBody>
      </p:sp>
      <p:sp>
        <p:nvSpPr>
          <p:cNvPr id="14" name="PlaceHolder 2"/>
          <p:cNvSpPr>
            <a:spLocks noGrp="1"/>
          </p:cNvSpPr>
          <p:nvPr>
            <p:ph type="body"/>
          </p:nvPr>
        </p:nvSpPr>
        <p:spPr>
          <a:xfrm>
            <a:off x="504000" y="1823760"/>
            <a:ext cx="4426920" cy="43844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15" name="PlaceHolder 3"/>
          <p:cNvSpPr>
            <a:spLocks noGrp="1"/>
          </p:cNvSpPr>
          <p:nvPr>
            <p:ph type="body"/>
          </p:nvPr>
        </p:nvSpPr>
        <p:spPr>
          <a:xfrm>
            <a:off x="5152680" y="1823760"/>
            <a:ext cx="4426920" cy="43844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5.xml><?xml version="1.0" encoding="utf-8"?>
<p:sldLayout xmlns:a="http://schemas.openxmlformats.org/drawingml/2006/main" xmlns:p="http://schemas.openxmlformats.org/presentationml/2006/main" xmlns:r="http://schemas.openxmlformats.org/officeDocument/2006/relationships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laceHolder 1"/>
          <p:cNvSpPr>
            <a:spLocks noGrp="1"/>
          </p:cNvSpPr>
          <p:nvPr>
            <p:ph type="title"/>
          </p:nvPr>
        </p:nvSpPr>
        <p:spPr>
          <a:xfrm>
            <a:off x="504000" y="236520"/>
            <a:ext cx="7020000" cy="1351080"/>
          </a:xfrm>
          <a:prstGeom prst="rect">
            <a:avLst/>
          </a:prstGeom>
        </p:spPr>
        <p:txBody>
          <a:bodyPr lIns="0" rIns="0" tIns="0" bIns="0" anchor="ctr"/>
          <a:p>
            <a:endParaRPr/>
          </a:p>
        </p:txBody>
      </p:sp>
    </p:spTree>
  </p:cSld>
</p:sldLayout>
</file>

<file path=ppt/slideLayouts/slideLayout6.xml><?xml version="1.0" encoding="utf-8"?>
<p:sldLayout xmlns:a="http://schemas.openxmlformats.org/drawingml/2006/main" xmlns:p="http://schemas.openxmlformats.org/presentationml/2006/main" xmlns:r="http://schemas.openxmlformats.org/officeDocument/2006/relationships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PlaceHolder 1"/>
          <p:cNvSpPr>
            <a:spLocks noGrp="1"/>
          </p:cNvSpPr>
          <p:nvPr>
            <p:ph type="subTitle"/>
          </p:nvPr>
        </p:nvSpPr>
        <p:spPr>
          <a:xfrm>
            <a:off x="504000" y="288000"/>
            <a:ext cx="7020000" cy="57870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</p:spTree>
  </p:cSld>
</p:sldLayout>
</file>

<file path=ppt/slideLayouts/slideLayout7.xml><?xml version="1.0" encoding="utf-8"?>
<p:sldLayout xmlns:a="http://schemas.openxmlformats.org/drawingml/2006/main" xmlns:p="http://schemas.openxmlformats.org/presentationml/2006/main" xmlns:r="http://schemas.openxmlformats.org/officeDocument/2006/relationships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laceHolder 1"/>
          <p:cNvSpPr>
            <a:spLocks noGrp="1"/>
          </p:cNvSpPr>
          <p:nvPr>
            <p:ph type="title"/>
          </p:nvPr>
        </p:nvSpPr>
        <p:spPr>
          <a:xfrm>
            <a:off x="504000" y="236520"/>
            <a:ext cx="7020000" cy="1351080"/>
          </a:xfrm>
          <a:prstGeom prst="rect">
            <a:avLst/>
          </a:prstGeom>
        </p:spPr>
        <p:txBody>
          <a:bodyPr lIns="0" rIns="0" tIns="0" bIns="0" anchor="ctr"/>
          <a:p>
            <a:endParaRPr/>
          </a:p>
        </p:txBody>
      </p:sp>
      <p:sp>
        <p:nvSpPr>
          <p:cNvPr id="19" name="PlaceHolder 2"/>
          <p:cNvSpPr>
            <a:spLocks noGrp="1"/>
          </p:cNvSpPr>
          <p:nvPr>
            <p:ph type="body"/>
          </p:nvPr>
        </p:nvSpPr>
        <p:spPr>
          <a:xfrm>
            <a:off x="504000" y="1823760"/>
            <a:ext cx="4426920" cy="20912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20" name="PlaceHolder 3"/>
          <p:cNvSpPr>
            <a:spLocks noGrp="1"/>
          </p:cNvSpPr>
          <p:nvPr>
            <p:ph type="body"/>
          </p:nvPr>
        </p:nvSpPr>
        <p:spPr>
          <a:xfrm>
            <a:off x="504000" y="4114080"/>
            <a:ext cx="4426920" cy="20912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21" name="PlaceHolder 4"/>
          <p:cNvSpPr>
            <a:spLocks noGrp="1"/>
          </p:cNvSpPr>
          <p:nvPr>
            <p:ph type="body"/>
          </p:nvPr>
        </p:nvSpPr>
        <p:spPr>
          <a:xfrm>
            <a:off x="5152680" y="1823760"/>
            <a:ext cx="4426920" cy="43844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8.xml><?xml version="1.0" encoding="utf-8"?>
<p:sldLayout xmlns:a="http://schemas.openxmlformats.org/drawingml/2006/main" xmlns:p="http://schemas.openxmlformats.org/presentationml/2006/main" xmlns:r="http://schemas.openxmlformats.org/officeDocument/2006/relationships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PlaceHolder 1"/>
          <p:cNvSpPr>
            <a:spLocks noGrp="1"/>
          </p:cNvSpPr>
          <p:nvPr>
            <p:ph type="title"/>
          </p:nvPr>
        </p:nvSpPr>
        <p:spPr>
          <a:xfrm>
            <a:off x="504000" y="236520"/>
            <a:ext cx="7020000" cy="1351080"/>
          </a:xfrm>
          <a:prstGeom prst="rect">
            <a:avLst/>
          </a:prstGeom>
        </p:spPr>
        <p:txBody>
          <a:bodyPr lIns="0" rIns="0" tIns="0" bIns="0" anchor="ctr"/>
          <a:p>
            <a:endParaRPr/>
          </a:p>
        </p:txBody>
      </p:sp>
      <p:sp>
        <p:nvSpPr>
          <p:cNvPr id="23" name="PlaceHolder 2"/>
          <p:cNvSpPr>
            <a:spLocks noGrp="1"/>
          </p:cNvSpPr>
          <p:nvPr>
            <p:ph type="body"/>
          </p:nvPr>
        </p:nvSpPr>
        <p:spPr>
          <a:xfrm>
            <a:off x="504000" y="1823760"/>
            <a:ext cx="4426920" cy="43844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24" name="PlaceHolder 3"/>
          <p:cNvSpPr>
            <a:spLocks noGrp="1"/>
          </p:cNvSpPr>
          <p:nvPr>
            <p:ph type="body"/>
          </p:nvPr>
        </p:nvSpPr>
        <p:spPr>
          <a:xfrm>
            <a:off x="5152680" y="1823760"/>
            <a:ext cx="4426920" cy="20912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25" name="PlaceHolder 4"/>
          <p:cNvSpPr>
            <a:spLocks noGrp="1"/>
          </p:cNvSpPr>
          <p:nvPr>
            <p:ph type="body"/>
          </p:nvPr>
        </p:nvSpPr>
        <p:spPr>
          <a:xfrm>
            <a:off x="5152680" y="4114080"/>
            <a:ext cx="4426920" cy="20912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9.xml><?xml version="1.0" encoding="utf-8"?>
<p:sldLayout xmlns:a="http://schemas.openxmlformats.org/drawingml/2006/main" xmlns:p="http://schemas.openxmlformats.org/presentationml/2006/main" xmlns:r="http://schemas.openxmlformats.org/officeDocument/2006/relationships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PlaceHolder 1"/>
          <p:cNvSpPr>
            <a:spLocks noGrp="1"/>
          </p:cNvSpPr>
          <p:nvPr>
            <p:ph type="title"/>
          </p:nvPr>
        </p:nvSpPr>
        <p:spPr>
          <a:xfrm>
            <a:off x="504000" y="236520"/>
            <a:ext cx="7020000" cy="1351080"/>
          </a:xfrm>
          <a:prstGeom prst="rect">
            <a:avLst/>
          </a:prstGeom>
        </p:spPr>
        <p:txBody>
          <a:bodyPr lIns="0" rIns="0" tIns="0" bIns="0" anchor="ctr"/>
          <a:p>
            <a:endParaRPr/>
          </a:p>
        </p:txBody>
      </p:sp>
      <p:sp>
        <p:nvSpPr>
          <p:cNvPr id="27" name="PlaceHolder 2"/>
          <p:cNvSpPr>
            <a:spLocks noGrp="1"/>
          </p:cNvSpPr>
          <p:nvPr>
            <p:ph type="body"/>
          </p:nvPr>
        </p:nvSpPr>
        <p:spPr>
          <a:xfrm>
            <a:off x="504000" y="1823760"/>
            <a:ext cx="4426920" cy="20912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28" name="PlaceHolder 3"/>
          <p:cNvSpPr>
            <a:spLocks noGrp="1"/>
          </p:cNvSpPr>
          <p:nvPr>
            <p:ph type="body"/>
          </p:nvPr>
        </p:nvSpPr>
        <p:spPr>
          <a:xfrm>
            <a:off x="5152680" y="1823760"/>
            <a:ext cx="4426920" cy="20912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29" name="PlaceHolder 4"/>
          <p:cNvSpPr>
            <a:spLocks noGrp="1"/>
          </p:cNvSpPr>
          <p:nvPr>
            <p:ph type="body"/>
          </p:nvPr>
        </p:nvSpPr>
        <p:spPr>
          <a:xfrm>
            <a:off x="504000" y="4114080"/>
            <a:ext cx="9072000" cy="20912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10.xml><?xml version="1.0" encoding="utf-8"?>
<p:sldLayout xmlns:a="http://schemas.openxmlformats.org/drawingml/2006/main" xmlns:p="http://schemas.openxmlformats.org/presentationml/2006/main" xmlns:r="http://schemas.openxmlformats.org/officeDocument/2006/relationships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PlaceHolder 1"/>
          <p:cNvSpPr>
            <a:spLocks noGrp="1"/>
          </p:cNvSpPr>
          <p:nvPr>
            <p:ph type="title"/>
          </p:nvPr>
        </p:nvSpPr>
        <p:spPr>
          <a:xfrm>
            <a:off x="504000" y="236520"/>
            <a:ext cx="7020000" cy="1351080"/>
          </a:xfrm>
          <a:prstGeom prst="rect">
            <a:avLst/>
          </a:prstGeom>
        </p:spPr>
        <p:txBody>
          <a:bodyPr lIns="0" rIns="0" tIns="0" bIns="0" anchor="ctr"/>
          <a:p>
            <a:endParaRPr/>
          </a:p>
        </p:txBody>
      </p:sp>
      <p:sp>
        <p:nvSpPr>
          <p:cNvPr id="31" name="PlaceHolder 2"/>
          <p:cNvSpPr>
            <a:spLocks noGrp="1"/>
          </p:cNvSpPr>
          <p:nvPr>
            <p:ph type="body"/>
          </p:nvPr>
        </p:nvSpPr>
        <p:spPr>
          <a:xfrm>
            <a:off x="504000" y="1823760"/>
            <a:ext cx="9072000" cy="20912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32" name="PlaceHolder 3"/>
          <p:cNvSpPr>
            <a:spLocks noGrp="1"/>
          </p:cNvSpPr>
          <p:nvPr>
            <p:ph type="body"/>
          </p:nvPr>
        </p:nvSpPr>
        <p:spPr>
          <a:xfrm>
            <a:off x="504000" y="4114080"/>
            <a:ext cx="9072000" cy="20912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11.xml><?xml version="1.0" encoding="utf-8"?>
<p:sldLayout xmlns:a="http://schemas.openxmlformats.org/drawingml/2006/main" xmlns:p="http://schemas.openxmlformats.org/presentationml/2006/main" xmlns:r="http://schemas.openxmlformats.org/officeDocument/2006/relationships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PlaceHolder 1"/>
          <p:cNvSpPr>
            <a:spLocks noGrp="1"/>
          </p:cNvSpPr>
          <p:nvPr>
            <p:ph type="title"/>
          </p:nvPr>
        </p:nvSpPr>
        <p:spPr>
          <a:xfrm>
            <a:off x="504000" y="236520"/>
            <a:ext cx="7020000" cy="1351080"/>
          </a:xfrm>
          <a:prstGeom prst="rect">
            <a:avLst/>
          </a:prstGeom>
        </p:spPr>
        <p:txBody>
          <a:bodyPr lIns="0" rIns="0" tIns="0" bIns="0" anchor="ctr"/>
          <a:p>
            <a:endParaRPr/>
          </a:p>
        </p:txBody>
      </p:sp>
      <p:sp>
        <p:nvSpPr>
          <p:cNvPr id="34" name="PlaceHolder 2"/>
          <p:cNvSpPr>
            <a:spLocks noGrp="1"/>
          </p:cNvSpPr>
          <p:nvPr>
            <p:ph type="body"/>
          </p:nvPr>
        </p:nvSpPr>
        <p:spPr>
          <a:xfrm>
            <a:off x="504000" y="1823760"/>
            <a:ext cx="4426920" cy="20912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35" name="PlaceHolder 3"/>
          <p:cNvSpPr>
            <a:spLocks noGrp="1"/>
          </p:cNvSpPr>
          <p:nvPr>
            <p:ph type="body"/>
          </p:nvPr>
        </p:nvSpPr>
        <p:spPr>
          <a:xfrm>
            <a:off x="5152680" y="1823760"/>
            <a:ext cx="4426920" cy="20912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36" name="PlaceHolder 4"/>
          <p:cNvSpPr>
            <a:spLocks noGrp="1"/>
          </p:cNvSpPr>
          <p:nvPr>
            <p:ph type="body"/>
          </p:nvPr>
        </p:nvSpPr>
        <p:spPr>
          <a:xfrm>
            <a:off x="5152680" y="4114080"/>
            <a:ext cx="4426920" cy="20912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37" name="PlaceHolder 5"/>
          <p:cNvSpPr>
            <a:spLocks noGrp="1"/>
          </p:cNvSpPr>
          <p:nvPr>
            <p:ph type="body"/>
          </p:nvPr>
        </p:nvSpPr>
        <p:spPr>
          <a:xfrm>
            <a:off x="504000" y="4114080"/>
            <a:ext cx="4426920" cy="20912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12.xml><?xml version="1.0" encoding="utf-8"?>
<p:sldLayout xmlns:a="http://schemas.openxmlformats.org/drawingml/2006/main" xmlns:p="http://schemas.openxmlformats.org/presentationml/2006/main" xmlns:r="http://schemas.openxmlformats.org/officeDocument/2006/relationships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PlaceHolder 1"/>
          <p:cNvSpPr>
            <a:spLocks noGrp="1"/>
          </p:cNvSpPr>
          <p:nvPr>
            <p:ph type="title"/>
          </p:nvPr>
        </p:nvSpPr>
        <p:spPr>
          <a:xfrm>
            <a:off x="504000" y="236520"/>
            <a:ext cx="7020000" cy="1351080"/>
          </a:xfrm>
          <a:prstGeom prst="rect">
            <a:avLst/>
          </a:prstGeom>
        </p:spPr>
        <p:txBody>
          <a:bodyPr lIns="0" rIns="0" tIns="0" bIns="0" anchor="ctr"/>
          <a:p>
            <a:endParaRPr/>
          </a:p>
        </p:txBody>
      </p:sp>
      <p:sp>
        <p:nvSpPr>
          <p:cNvPr id="39" name="PlaceHolder 2"/>
          <p:cNvSpPr>
            <a:spLocks noGrp="1"/>
          </p:cNvSpPr>
          <p:nvPr>
            <p:ph type="body"/>
          </p:nvPr>
        </p:nvSpPr>
        <p:spPr>
          <a:xfrm>
            <a:off x="504000" y="1823760"/>
            <a:ext cx="9072000" cy="43844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40" name="PlaceHolder 3"/>
          <p:cNvSpPr>
            <a:spLocks noGrp="1"/>
          </p:cNvSpPr>
          <p:nvPr>
            <p:ph type="body"/>
          </p:nvPr>
        </p:nvSpPr>
        <p:spPr>
          <a:xfrm>
            <a:off x="504000" y="1823760"/>
            <a:ext cx="9072000" cy="43844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pic>
        <p:nvPicPr>
          <p:cNvPr id="41" name="" descr=""/>
          <p:cNvPicPr/>
          <p:nvPr/>
        </p:nvPicPr>
        <p:blipFill>
          <a:blip r:embed="rId2"/>
          <a:stretch/>
        </p:blipFill>
        <p:spPr>
          <a:xfrm>
            <a:off x="2292480" y="1823400"/>
            <a:ext cx="5495040" cy="4384440"/>
          </a:xfrm>
          <a:prstGeom prst="rect">
            <a:avLst/>
          </a:prstGeom>
          <a:ln>
            <a:noFill/>
          </a:ln>
        </p:spPr>
      </p:pic>
      <p:pic>
        <p:nvPicPr>
          <p:cNvPr id="42" name="" descr=""/>
          <p:cNvPicPr/>
          <p:nvPr/>
        </p:nvPicPr>
        <p:blipFill>
          <a:blip r:embed="rId3"/>
          <a:stretch/>
        </p:blipFill>
        <p:spPr>
          <a:xfrm>
            <a:off x="2292480" y="1823400"/>
            <a:ext cx="5495040" cy="4384440"/>
          </a:xfrm>
          <a:prstGeom prst="rect">
            <a:avLst/>
          </a:prstGeom>
          <a:ln>
            <a:noFill/>
          </a:ln>
        </p:spPr>
      </p:pic>
    </p:spTree>
  </p:cSld>
</p:sldLayout>
</file>

<file path=ppt/slideLayouts/slideLayout13.xml><?xml version="1.0" encoding="utf-8"?>
<p:sldLayout xmlns:a="http://schemas.openxmlformats.org/drawingml/2006/main" xmlns:p="http://schemas.openxmlformats.org/presentationml/2006/main" xmlns:r="http://schemas.openxmlformats.org/officeDocument/2006/relationships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14.xml><?xml version="1.0" encoding="utf-8"?>
<p:sldLayout xmlns:a="http://schemas.openxmlformats.org/drawingml/2006/main" xmlns:p="http://schemas.openxmlformats.org/presentationml/2006/main" xmlns:r="http://schemas.openxmlformats.org/officeDocument/2006/relationships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PlaceHolder 1"/>
          <p:cNvSpPr>
            <a:spLocks noGrp="1"/>
          </p:cNvSpPr>
          <p:nvPr>
            <p:ph type="title"/>
          </p:nvPr>
        </p:nvSpPr>
        <p:spPr>
          <a:xfrm>
            <a:off x="504000" y="236520"/>
            <a:ext cx="7020000" cy="1351080"/>
          </a:xfrm>
          <a:prstGeom prst="rect">
            <a:avLst/>
          </a:prstGeom>
        </p:spPr>
        <p:txBody>
          <a:bodyPr lIns="0" rIns="0" tIns="0" bIns="0" anchor="ctr"/>
          <a:p>
            <a:endParaRPr/>
          </a:p>
        </p:txBody>
      </p:sp>
      <p:sp>
        <p:nvSpPr>
          <p:cNvPr id="50" name="PlaceHolder 2"/>
          <p:cNvSpPr>
            <a:spLocks noGrp="1"/>
          </p:cNvSpPr>
          <p:nvPr>
            <p:ph type="subTitle"/>
          </p:nvPr>
        </p:nvSpPr>
        <p:spPr>
          <a:xfrm>
            <a:off x="504000" y="1823760"/>
            <a:ext cx="9072000" cy="438444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</p:spTree>
  </p:cSld>
</p:sldLayout>
</file>

<file path=ppt/slideLayouts/slideLayout15.xml><?xml version="1.0" encoding="utf-8"?>
<p:sldLayout xmlns:a="http://schemas.openxmlformats.org/drawingml/2006/main" xmlns:p="http://schemas.openxmlformats.org/presentationml/2006/main" xmlns:r="http://schemas.openxmlformats.org/officeDocument/2006/relationships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PlaceHolder 1"/>
          <p:cNvSpPr>
            <a:spLocks noGrp="1"/>
          </p:cNvSpPr>
          <p:nvPr>
            <p:ph type="title"/>
          </p:nvPr>
        </p:nvSpPr>
        <p:spPr>
          <a:xfrm>
            <a:off x="504000" y="236520"/>
            <a:ext cx="7020000" cy="1351080"/>
          </a:xfrm>
          <a:prstGeom prst="rect">
            <a:avLst/>
          </a:prstGeom>
        </p:spPr>
        <p:txBody>
          <a:bodyPr lIns="0" rIns="0" tIns="0" bIns="0" anchor="ctr"/>
          <a:p>
            <a:endParaRPr/>
          </a:p>
        </p:txBody>
      </p:sp>
      <p:sp>
        <p:nvSpPr>
          <p:cNvPr id="52" name="PlaceHolder 2"/>
          <p:cNvSpPr>
            <a:spLocks noGrp="1"/>
          </p:cNvSpPr>
          <p:nvPr>
            <p:ph type="body"/>
          </p:nvPr>
        </p:nvSpPr>
        <p:spPr>
          <a:xfrm>
            <a:off x="504000" y="1823760"/>
            <a:ext cx="9072000" cy="43844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16.xml><?xml version="1.0" encoding="utf-8"?>
<p:sldLayout xmlns:a="http://schemas.openxmlformats.org/drawingml/2006/main" xmlns:p="http://schemas.openxmlformats.org/presentationml/2006/main" xmlns:r="http://schemas.openxmlformats.org/officeDocument/2006/relationships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PlaceHolder 1"/>
          <p:cNvSpPr>
            <a:spLocks noGrp="1"/>
          </p:cNvSpPr>
          <p:nvPr>
            <p:ph type="title"/>
          </p:nvPr>
        </p:nvSpPr>
        <p:spPr>
          <a:xfrm>
            <a:off x="504000" y="236520"/>
            <a:ext cx="7020000" cy="1351080"/>
          </a:xfrm>
          <a:prstGeom prst="rect">
            <a:avLst/>
          </a:prstGeom>
        </p:spPr>
        <p:txBody>
          <a:bodyPr lIns="0" rIns="0" tIns="0" bIns="0" anchor="ctr"/>
          <a:p>
            <a:endParaRPr/>
          </a:p>
        </p:txBody>
      </p:sp>
      <p:sp>
        <p:nvSpPr>
          <p:cNvPr id="54" name="PlaceHolder 2"/>
          <p:cNvSpPr>
            <a:spLocks noGrp="1"/>
          </p:cNvSpPr>
          <p:nvPr>
            <p:ph type="body"/>
          </p:nvPr>
        </p:nvSpPr>
        <p:spPr>
          <a:xfrm>
            <a:off x="504000" y="1823760"/>
            <a:ext cx="4426920" cy="43844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55" name="PlaceHolder 3"/>
          <p:cNvSpPr>
            <a:spLocks noGrp="1"/>
          </p:cNvSpPr>
          <p:nvPr>
            <p:ph type="body"/>
          </p:nvPr>
        </p:nvSpPr>
        <p:spPr>
          <a:xfrm>
            <a:off x="5152680" y="1823760"/>
            <a:ext cx="4426920" cy="43844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17.xml><?xml version="1.0" encoding="utf-8"?>
<p:sldLayout xmlns:a="http://schemas.openxmlformats.org/drawingml/2006/main" xmlns:p="http://schemas.openxmlformats.org/presentationml/2006/main" xmlns:r="http://schemas.openxmlformats.org/officeDocument/2006/relationships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PlaceHolder 1"/>
          <p:cNvSpPr>
            <a:spLocks noGrp="1"/>
          </p:cNvSpPr>
          <p:nvPr>
            <p:ph type="title"/>
          </p:nvPr>
        </p:nvSpPr>
        <p:spPr>
          <a:xfrm>
            <a:off x="504000" y="236520"/>
            <a:ext cx="7020000" cy="1351080"/>
          </a:xfrm>
          <a:prstGeom prst="rect">
            <a:avLst/>
          </a:prstGeom>
        </p:spPr>
        <p:txBody>
          <a:bodyPr lIns="0" rIns="0" tIns="0" bIns="0" anchor="ctr"/>
          <a:p>
            <a:endParaRPr/>
          </a:p>
        </p:txBody>
      </p:sp>
    </p:spTree>
  </p:cSld>
</p:sldLayout>
</file>

<file path=ppt/slideLayouts/slideLayout18.xml><?xml version="1.0" encoding="utf-8"?>
<p:sldLayout xmlns:a="http://schemas.openxmlformats.org/drawingml/2006/main" xmlns:p="http://schemas.openxmlformats.org/presentationml/2006/main" xmlns:r="http://schemas.openxmlformats.org/officeDocument/2006/relationships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PlaceHolder 1"/>
          <p:cNvSpPr>
            <a:spLocks noGrp="1"/>
          </p:cNvSpPr>
          <p:nvPr>
            <p:ph type="subTitle"/>
          </p:nvPr>
        </p:nvSpPr>
        <p:spPr>
          <a:xfrm>
            <a:off x="504000" y="288000"/>
            <a:ext cx="7020000" cy="57870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</p:spTree>
  </p:cSld>
</p:sldLayout>
</file>

<file path=ppt/slideLayouts/slideLayout19.xml><?xml version="1.0" encoding="utf-8"?>
<p:sldLayout xmlns:a="http://schemas.openxmlformats.org/drawingml/2006/main" xmlns:p="http://schemas.openxmlformats.org/presentationml/2006/main" xmlns:r="http://schemas.openxmlformats.org/officeDocument/2006/relationships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PlaceHolder 1"/>
          <p:cNvSpPr>
            <a:spLocks noGrp="1"/>
          </p:cNvSpPr>
          <p:nvPr>
            <p:ph type="title"/>
          </p:nvPr>
        </p:nvSpPr>
        <p:spPr>
          <a:xfrm>
            <a:off x="504000" y="236520"/>
            <a:ext cx="7020000" cy="1351080"/>
          </a:xfrm>
          <a:prstGeom prst="rect">
            <a:avLst/>
          </a:prstGeom>
        </p:spPr>
        <p:txBody>
          <a:bodyPr lIns="0" rIns="0" tIns="0" bIns="0" anchor="ctr"/>
          <a:p>
            <a:endParaRPr/>
          </a:p>
        </p:txBody>
      </p:sp>
      <p:sp>
        <p:nvSpPr>
          <p:cNvPr id="59" name="PlaceHolder 2"/>
          <p:cNvSpPr>
            <a:spLocks noGrp="1"/>
          </p:cNvSpPr>
          <p:nvPr>
            <p:ph type="body"/>
          </p:nvPr>
        </p:nvSpPr>
        <p:spPr>
          <a:xfrm>
            <a:off x="504000" y="1823760"/>
            <a:ext cx="4426920" cy="20912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60" name="PlaceHolder 3"/>
          <p:cNvSpPr>
            <a:spLocks noGrp="1"/>
          </p:cNvSpPr>
          <p:nvPr>
            <p:ph type="body"/>
          </p:nvPr>
        </p:nvSpPr>
        <p:spPr>
          <a:xfrm>
            <a:off x="504000" y="4114080"/>
            <a:ext cx="4426920" cy="20912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61" name="PlaceHolder 4"/>
          <p:cNvSpPr>
            <a:spLocks noGrp="1"/>
          </p:cNvSpPr>
          <p:nvPr>
            <p:ph type="body"/>
          </p:nvPr>
        </p:nvSpPr>
        <p:spPr>
          <a:xfrm>
            <a:off x="5152680" y="1823760"/>
            <a:ext cx="4426920" cy="43844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20.xml><?xml version="1.0" encoding="utf-8"?>
<p:sldLayout xmlns:a="http://schemas.openxmlformats.org/drawingml/2006/main" xmlns:p="http://schemas.openxmlformats.org/presentationml/2006/main" xmlns:r="http://schemas.openxmlformats.org/officeDocument/2006/relationships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PlaceHolder 1"/>
          <p:cNvSpPr>
            <a:spLocks noGrp="1"/>
          </p:cNvSpPr>
          <p:nvPr>
            <p:ph type="title"/>
          </p:nvPr>
        </p:nvSpPr>
        <p:spPr>
          <a:xfrm>
            <a:off x="504000" y="236520"/>
            <a:ext cx="7020000" cy="1351080"/>
          </a:xfrm>
          <a:prstGeom prst="rect">
            <a:avLst/>
          </a:prstGeom>
        </p:spPr>
        <p:txBody>
          <a:bodyPr lIns="0" rIns="0" tIns="0" bIns="0" anchor="ctr"/>
          <a:p>
            <a:endParaRPr/>
          </a:p>
        </p:txBody>
      </p:sp>
      <p:sp>
        <p:nvSpPr>
          <p:cNvPr id="63" name="PlaceHolder 2"/>
          <p:cNvSpPr>
            <a:spLocks noGrp="1"/>
          </p:cNvSpPr>
          <p:nvPr>
            <p:ph type="body"/>
          </p:nvPr>
        </p:nvSpPr>
        <p:spPr>
          <a:xfrm>
            <a:off x="504000" y="1823760"/>
            <a:ext cx="4426920" cy="43844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64" name="PlaceHolder 3"/>
          <p:cNvSpPr>
            <a:spLocks noGrp="1"/>
          </p:cNvSpPr>
          <p:nvPr>
            <p:ph type="body"/>
          </p:nvPr>
        </p:nvSpPr>
        <p:spPr>
          <a:xfrm>
            <a:off x="5152680" y="1823760"/>
            <a:ext cx="4426920" cy="20912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65" name="PlaceHolder 4"/>
          <p:cNvSpPr>
            <a:spLocks noGrp="1"/>
          </p:cNvSpPr>
          <p:nvPr>
            <p:ph type="body"/>
          </p:nvPr>
        </p:nvSpPr>
        <p:spPr>
          <a:xfrm>
            <a:off x="5152680" y="4114080"/>
            <a:ext cx="4426920" cy="20912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21.xml><?xml version="1.0" encoding="utf-8"?>
<p:sldLayout xmlns:a="http://schemas.openxmlformats.org/drawingml/2006/main" xmlns:p="http://schemas.openxmlformats.org/presentationml/2006/main" xmlns:r="http://schemas.openxmlformats.org/officeDocument/2006/relationships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PlaceHolder 1"/>
          <p:cNvSpPr>
            <a:spLocks noGrp="1"/>
          </p:cNvSpPr>
          <p:nvPr>
            <p:ph type="title"/>
          </p:nvPr>
        </p:nvSpPr>
        <p:spPr>
          <a:xfrm>
            <a:off x="504000" y="236520"/>
            <a:ext cx="7020000" cy="1351080"/>
          </a:xfrm>
          <a:prstGeom prst="rect">
            <a:avLst/>
          </a:prstGeom>
        </p:spPr>
        <p:txBody>
          <a:bodyPr lIns="0" rIns="0" tIns="0" bIns="0" anchor="ctr"/>
          <a:p>
            <a:endParaRPr/>
          </a:p>
        </p:txBody>
      </p:sp>
      <p:sp>
        <p:nvSpPr>
          <p:cNvPr id="67" name="PlaceHolder 2"/>
          <p:cNvSpPr>
            <a:spLocks noGrp="1"/>
          </p:cNvSpPr>
          <p:nvPr>
            <p:ph type="body"/>
          </p:nvPr>
        </p:nvSpPr>
        <p:spPr>
          <a:xfrm>
            <a:off x="504000" y="1823760"/>
            <a:ext cx="4426920" cy="20912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68" name="PlaceHolder 3"/>
          <p:cNvSpPr>
            <a:spLocks noGrp="1"/>
          </p:cNvSpPr>
          <p:nvPr>
            <p:ph type="body"/>
          </p:nvPr>
        </p:nvSpPr>
        <p:spPr>
          <a:xfrm>
            <a:off x="5152680" y="1823760"/>
            <a:ext cx="4426920" cy="20912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69" name="PlaceHolder 4"/>
          <p:cNvSpPr>
            <a:spLocks noGrp="1"/>
          </p:cNvSpPr>
          <p:nvPr>
            <p:ph type="body"/>
          </p:nvPr>
        </p:nvSpPr>
        <p:spPr>
          <a:xfrm>
            <a:off x="504000" y="4114080"/>
            <a:ext cx="9072000" cy="20912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22.xml><?xml version="1.0" encoding="utf-8"?>
<p:sldLayout xmlns:a="http://schemas.openxmlformats.org/drawingml/2006/main" xmlns:p="http://schemas.openxmlformats.org/presentationml/2006/main" xmlns:r="http://schemas.openxmlformats.org/officeDocument/2006/relationships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PlaceHolder 1"/>
          <p:cNvSpPr>
            <a:spLocks noGrp="1"/>
          </p:cNvSpPr>
          <p:nvPr>
            <p:ph type="title"/>
          </p:nvPr>
        </p:nvSpPr>
        <p:spPr>
          <a:xfrm>
            <a:off x="504000" y="236520"/>
            <a:ext cx="7020000" cy="1351080"/>
          </a:xfrm>
          <a:prstGeom prst="rect">
            <a:avLst/>
          </a:prstGeom>
        </p:spPr>
        <p:txBody>
          <a:bodyPr lIns="0" rIns="0" tIns="0" bIns="0" anchor="ctr"/>
          <a:p>
            <a:endParaRPr/>
          </a:p>
        </p:txBody>
      </p:sp>
      <p:sp>
        <p:nvSpPr>
          <p:cNvPr id="71" name="PlaceHolder 2"/>
          <p:cNvSpPr>
            <a:spLocks noGrp="1"/>
          </p:cNvSpPr>
          <p:nvPr>
            <p:ph type="body"/>
          </p:nvPr>
        </p:nvSpPr>
        <p:spPr>
          <a:xfrm>
            <a:off x="504000" y="1823760"/>
            <a:ext cx="9072000" cy="20912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72" name="PlaceHolder 3"/>
          <p:cNvSpPr>
            <a:spLocks noGrp="1"/>
          </p:cNvSpPr>
          <p:nvPr>
            <p:ph type="body"/>
          </p:nvPr>
        </p:nvSpPr>
        <p:spPr>
          <a:xfrm>
            <a:off x="504000" y="4114080"/>
            <a:ext cx="9072000" cy="20912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23.xml><?xml version="1.0" encoding="utf-8"?>
<p:sldLayout xmlns:a="http://schemas.openxmlformats.org/drawingml/2006/main" xmlns:p="http://schemas.openxmlformats.org/presentationml/2006/main" xmlns:r="http://schemas.openxmlformats.org/officeDocument/2006/relationships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PlaceHolder 1"/>
          <p:cNvSpPr>
            <a:spLocks noGrp="1"/>
          </p:cNvSpPr>
          <p:nvPr>
            <p:ph type="title"/>
          </p:nvPr>
        </p:nvSpPr>
        <p:spPr>
          <a:xfrm>
            <a:off x="504000" y="236520"/>
            <a:ext cx="7020000" cy="1351080"/>
          </a:xfrm>
          <a:prstGeom prst="rect">
            <a:avLst/>
          </a:prstGeom>
        </p:spPr>
        <p:txBody>
          <a:bodyPr lIns="0" rIns="0" tIns="0" bIns="0" anchor="ctr"/>
          <a:p>
            <a:endParaRPr/>
          </a:p>
        </p:txBody>
      </p:sp>
      <p:sp>
        <p:nvSpPr>
          <p:cNvPr id="74" name="PlaceHolder 2"/>
          <p:cNvSpPr>
            <a:spLocks noGrp="1"/>
          </p:cNvSpPr>
          <p:nvPr>
            <p:ph type="body"/>
          </p:nvPr>
        </p:nvSpPr>
        <p:spPr>
          <a:xfrm>
            <a:off x="504000" y="1823760"/>
            <a:ext cx="4426920" cy="20912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75" name="PlaceHolder 3"/>
          <p:cNvSpPr>
            <a:spLocks noGrp="1"/>
          </p:cNvSpPr>
          <p:nvPr>
            <p:ph type="body"/>
          </p:nvPr>
        </p:nvSpPr>
        <p:spPr>
          <a:xfrm>
            <a:off x="5152680" y="1823760"/>
            <a:ext cx="4426920" cy="20912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76" name="PlaceHolder 4"/>
          <p:cNvSpPr>
            <a:spLocks noGrp="1"/>
          </p:cNvSpPr>
          <p:nvPr>
            <p:ph type="body"/>
          </p:nvPr>
        </p:nvSpPr>
        <p:spPr>
          <a:xfrm>
            <a:off x="5152680" y="4114080"/>
            <a:ext cx="4426920" cy="20912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77" name="PlaceHolder 5"/>
          <p:cNvSpPr>
            <a:spLocks noGrp="1"/>
          </p:cNvSpPr>
          <p:nvPr>
            <p:ph type="body"/>
          </p:nvPr>
        </p:nvSpPr>
        <p:spPr>
          <a:xfrm>
            <a:off x="504000" y="4114080"/>
            <a:ext cx="4426920" cy="20912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24.xml><?xml version="1.0" encoding="utf-8"?>
<p:sldLayout xmlns:a="http://schemas.openxmlformats.org/drawingml/2006/main" xmlns:p="http://schemas.openxmlformats.org/presentationml/2006/main" xmlns:r="http://schemas.openxmlformats.org/officeDocument/2006/relationships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PlaceHolder 1"/>
          <p:cNvSpPr>
            <a:spLocks noGrp="1"/>
          </p:cNvSpPr>
          <p:nvPr>
            <p:ph type="title"/>
          </p:nvPr>
        </p:nvSpPr>
        <p:spPr>
          <a:xfrm>
            <a:off x="504000" y="236520"/>
            <a:ext cx="7020000" cy="1351080"/>
          </a:xfrm>
          <a:prstGeom prst="rect">
            <a:avLst/>
          </a:prstGeom>
        </p:spPr>
        <p:txBody>
          <a:bodyPr lIns="0" rIns="0" tIns="0" bIns="0" anchor="ctr"/>
          <a:p>
            <a:endParaRPr/>
          </a:p>
        </p:txBody>
      </p:sp>
      <p:sp>
        <p:nvSpPr>
          <p:cNvPr id="79" name="PlaceHolder 2"/>
          <p:cNvSpPr>
            <a:spLocks noGrp="1"/>
          </p:cNvSpPr>
          <p:nvPr>
            <p:ph type="body"/>
          </p:nvPr>
        </p:nvSpPr>
        <p:spPr>
          <a:xfrm>
            <a:off x="504000" y="1823760"/>
            <a:ext cx="9072000" cy="43844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80" name="PlaceHolder 3"/>
          <p:cNvSpPr>
            <a:spLocks noGrp="1"/>
          </p:cNvSpPr>
          <p:nvPr>
            <p:ph type="body"/>
          </p:nvPr>
        </p:nvSpPr>
        <p:spPr>
          <a:xfrm>
            <a:off x="504000" y="1823760"/>
            <a:ext cx="9072000" cy="43844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pic>
        <p:nvPicPr>
          <p:cNvPr id="81" name="" descr=""/>
          <p:cNvPicPr/>
          <p:nvPr/>
        </p:nvPicPr>
        <p:blipFill>
          <a:blip r:embed="rId2"/>
          <a:stretch/>
        </p:blipFill>
        <p:spPr>
          <a:xfrm>
            <a:off x="2292480" y="1823400"/>
            <a:ext cx="5495040" cy="4384440"/>
          </a:xfrm>
          <a:prstGeom prst="rect">
            <a:avLst/>
          </a:prstGeom>
          <a:ln>
            <a:noFill/>
          </a:ln>
        </p:spPr>
      </p:pic>
      <p:pic>
        <p:nvPicPr>
          <p:cNvPr id="82" name="" descr=""/>
          <p:cNvPicPr/>
          <p:nvPr/>
        </p:nvPicPr>
        <p:blipFill>
          <a:blip r:embed="rId3"/>
          <a:stretch/>
        </p:blipFill>
        <p:spPr>
          <a:xfrm>
            <a:off x="2292480" y="1823400"/>
            <a:ext cx="5495040" cy="4384440"/>
          </a:xfrm>
          <a:prstGeom prst="rect">
            <a:avLst/>
          </a:prstGeom>
          <a:ln>
            <a:noFill/>
          </a:ln>
        </p:spPr>
      </p:pic>
    </p:spTree>
  </p:cSld>
</p:sldLayout>
</file>

<file path=ppt/slideLayouts/slideLayout25.xml><?xml version="1.0" encoding="utf-8"?>
<p:sldLayout xmlns:a="http://schemas.openxmlformats.org/drawingml/2006/main" xmlns:p="http://schemas.openxmlformats.org/presentationml/2006/main" xmlns:r="http://schemas.openxmlformats.org/officeDocument/2006/relationships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26.xml><?xml version="1.0" encoding="utf-8"?>
<p:sldLayout xmlns:a="http://schemas.openxmlformats.org/drawingml/2006/main" xmlns:p="http://schemas.openxmlformats.org/presentationml/2006/main" xmlns:r="http://schemas.openxmlformats.org/officeDocument/2006/relationships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PlaceHolder 1"/>
          <p:cNvSpPr>
            <a:spLocks noGrp="1"/>
          </p:cNvSpPr>
          <p:nvPr>
            <p:ph type="title"/>
          </p:nvPr>
        </p:nvSpPr>
        <p:spPr>
          <a:xfrm>
            <a:off x="504000" y="236520"/>
            <a:ext cx="7020000" cy="1351080"/>
          </a:xfrm>
          <a:prstGeom prst="rect">
            <a:avLst/>
          </a:prstGeom>
        </p:spPr>
        <p:txBody>
          <a:bodyPr lIns="0" rIns="0" tIns="0" bIns="0" anchor="ctr"/>
          <a:p>
            <a:endParaRPr/>
          </a:p>
        </p:txBody>
      </p:sp>
      <p:sp>
        <p:nvSpPr>
          <p:cNvPr id="90" name="PlaceHolder 2"/>
          <p:cNvSpPr>
            <a:spLocks noGrp="1"/>
          </p:cNvSpPr>
          <p:nvPr>
            <p:ph type="subTitle"/>
          </p:nvPr>
        </p:nvSpPr>
        <p:spPr>
          <a:xfrm>
            <a:off x="504000" y="1823760"/>
            <a:ext cx="9072000" cy="438444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</p:spTree>
  </p:cSld>
</p:sldLayout>
</file>

<file path=ppt/slideLayouts/slideLayout27.xml><?xml version="1.0" encoding="utf-8"?>
<p:sldLayout xmlns:a="http://schemas.openxmlformats.org/drawingml/2006/main" xmlns:p="http://schemas.openxmlformats.org/presentationml/2006/main" xmlns:r="http://schemas.openxmlformats.org/officeDocument/2006/relationships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PlaceHolder 1"/>
          <p:cNvSpPr>
            <a:spLocks noGrp="1"/>
          </p:cNvSpPr>
          <p:nvPr>
            <p:ph type="title"/>
          </p:nvPr>
        </p:nvSpPr>
        <p:spPr>
          <a:xfrm>
            <a:off x="504000" y="236520"/>
            <a:ext cx="7020000" cy="1351080"/>
          </a:xfrm>
          <a:prstGeom prst="rect">
            <a:avLst/>
          </a:prstGeom>
        </p:spPr>
        <p:txBody>
          <a:bodyPr lIns="0" rIns="0" tIns="0" bIns="0" anchor="ctr"/>
          <a:p>
            <a:endParaRPr/>
          </a:p>
        </p:txBody>
      </p:sp>
      <p:sp>
        <p:nvSpPr>
          <p:cNvPr id="92" name="PlaceHolder 2"/>
          <p:cNvSpPr>
            <a:spLocks noGrp="1"/>
          </p:cNvSpPr>
          <p:nvPr>
            <p:ph type="body"/>
          </p:nvPr>
        </p:nvSpPr>
        <p:spPr>
          <a:xfrm>
            <a:off x="504000" y="1823760"/>
            <a:ext cx="9072000" cy="43844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28.xml><?xml version="1.0" encoding="utf-8"?>
<p:sldLayout xmlns:a="http://schemas.openxmlformats.org/drawingml/2006/main" xmlns:p="http://schemas.openxmlformats.org/presentationml/2006/main" xmlns:r="http://schemas.openxmlformats.org/officeDocument/2006/relationships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PlaceHolder 1"/>
          <p:cNvSpPr>
            <a:spLocks noGrp="1"/>
          </p:cNvSpPr>
          <p:nvPr>
            <p:ph type="title"/>
          </p:nvPr>
        </p:nvSpPr>
        <p:spPr>
          <a:xfrm>
            <a:off x="504000" y="236520"/>
            <a:ext cx="7020000" cy="1351080"/>
          </a:xfrm>
          <a:prstGeom prst="rect">
            <a:avLst/>
          </a:prstGeom>
        </p:spPr>
        <p:txBody>
          <a:bodyPr lIns="0" rIns="0" tIns="0" bIns="0" anchor="ctr"/>
          <a:p>
            <a:endParaRPr/>
          </a:p>
        </p:txBody>
      </p:sp>
      <p:sp>
        <p:nvSpPr>
          <p:cNvPr id="94" name="PlaceHolder 2"/>
          <p:cNvSpPr>
            <a:spLocks noGrp="1"/>
          </p:cNvSpPr>
          <p:nvPr>
            <p:ph type="body"/>
          </p:nvPr>
        </p:nvSpPr>
        <p:spPr>
          <a:xfrm>
            <a:off x="504000" y="1823760"/>
            <a:ext cx="4426920" cy="43844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95" name="PlaceHolder 3"/>
          <p:cNvSpPr>
            <a:spLocks noGrp="1"/>
          </p:cNvSpPr>
          <p:nvPr>
            <p:ph type="body"/>
          </p:nvPr>
        </p:nvSpPr>
        <p:spPr>
          <a:xfrm>
            <a:off x="5152680" y="1823760"/>
            <a:ext cx="4426920" cy="43844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29.xml><?xml version="1.0" encoding="utf-8"?>
<p:sldLayout xmlns:a="http://schemas.openxmlformats.org/drawingml/2006/main" xmlns:p="http://schemas.openxmlformats.org/presentationml/2006/main" xmlns:r="http://schemas.openxmlformats.org/officeDocument/2006/relationships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PlaceHolder 1"/>
          <p:cNvSpPr>
            <a:spLocks noGrp="1"/>
          </p:cNvSpPr>
          <p:nvPr>
            <p:ph type="title"/>
          </p:nvPr>
        </p:nvSpPr>
        <p:spPr>
          <a:xfrm>
            <a:off x="504000" y="236520"/>
            <a:ext cx="7020000" cy="1351080"/>
          </a:xfrm>
          <a:prstGeom prst="rect">
            <a:avLst/>
          </a:prstGeom>
        </p:spPr>
        <p:txBody>
          <a:bodyPr lIns="0" rIns="0" tIns="0" bIns="0" anchor="ctr"/>
          <a:p>
            <a:endParaRPr/>
          </a:p>
        </p:txBody>
      </p:sp>
    </p:spTree>
  </p:cSld>
</p:sldLayout>
</file>

<file path=ppt/slideLayouts/slideLayout30.xml><?xml version="1.0" encoding="utf-8"?>
<p:sldLayout xmlns:a="http://schemas.openxmlformats.org/drawingml/2006/main" xmlns:p="http://schemas.openxmlformats.org/presentationml/2006/main" xmlns:r="http://schemas.openxmlformats.org/officeDocument/2006/relationships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PlaceHolder 1"/>
          <p:cNvSpPr>
            <a:spLocks noGrp="1"/>
          </p:cNvSpPr>
          <p:nvPr>
            <p:ph type="subTitle"/>
          </p:nvPr>
        </p:nvSpPr>
        <p:spPr>
          <a:xfrm>
            <a:off x="504000" y="288000"/>
            <a:ext cx="7020000" cy="57870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</p:spTree>
  </p:cSld>
</p:sldLayout>
</file>

<file path=ppt/slideLayouts/slideLayout31.xml><?xml version="1.0" encoding="utf-8"?>
<p:sldLayout xmlns:a="http://schemas.openxmlformats.org/drawingml/2006/main" xmlns:p="http://schemas.openxmlformats.org/presentationml/2006/main" xmlns:r="http://schemas.openxmlformats.org/officeDocument/2006/relationships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PlaceHolder 1"/>
          <p:cNvSpPr>
            <a:spLocks noGrp="1"/>
          </p:cNvSpPr>
          <p:nvPr>
            <p:ph type="title"/>
          </p:nvPr>
        </p:nvSpPr>
        <p:spPr>
          <a:xfrm>
            <a:off x="504000" y="236520"/>
            <a:ext cx="7020000" cy="1351080"/>
          </a:xfrm>
          <a:prstGeom prst="rect">
            <a:avLst/>
          </a:prstGeom>
        </p:spPr>
        <p:txBody>
          <a:bodyPr lIns="0" rIns="0" tIns="0" bIns="0" anchor="ctr"/>
          <a:p>
            <a:endParaRPr/>
          </a:p>
        </p:txBody>
      </p:sp>
      <p:sp>
        <p:nvSpPr>
          <p:cNvPr id="99" name="PlaceHolder 2"/>
          <p:cNvSpPr>
            <a:spLocks noGrp="1"/>
          </p:cNvSpPr>
          <p:nvPr>
            <p:ph type="body"/>
          </p:nvPr>
        </p:nvSpPr>
        <p:spPr>
          <a:xfrm>
            <a:off x="504000" y="1823760"/>
            <a:ext cx="4426920" cy="20912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100" name="PlaceHolder 3"/>
          <p:cNvSpPr>
            <a:spLocks noGrp="1"/>
          </p:cNvSpPr>
          <p:nvPr>
            <p:ph type="body"/>
          </p:nvPr>
        </p:nvSpPr>
        <p:spPr>
          <a:xfrm>
            <a:off x="504000" y="4114080"/>
            <a:ext cx="4426920" cy="20912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101" name="PlaceHolder 4"/>
          <p:cNvSpPr>
            <a:spLocks noGrp="1"/>
          </p:cNvSpPr>
          <p:nvPr>
            <p:ph type="body"/>
          </p:nvPr>
        </p:nvSpPr>
        <p:spPr>
          <a:xfrm>
            <a:off x="5152680" y="1823760"/>
            <a:ext cx="4426920" cy="43844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32.xml><?xml version="1.0" encoding="utf-8"?>
<p:sldLayout xmlns:a="http://schemas.openxmlformats.org/drawingml/2006/main" xmlns:p="http://schemas.openxmlformats.org/presentationml/2006/main" xmlns:r="http://schemas.openxmlformats.org/officeDocument/2006/relationships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PlaceHolder 1"/>
          <p:cNvSpPr>
            <a:spLocks noGrp="1"/>
          </p:cNvSpPr>
          <p:nvPr>
            <p:ph type="title"/>
          </p:nvPr>
        </p:nvSpPr>
        <p:spPr>
          <a:xfrm>
            <a:off x="504000" y="236520"/>
            <a:ext cx="7020000" cy="1351080"/>
          </a:xfrm>
          <a:prstGeom prst="rect">
            <a:avLst/>
          </a:prstGeom>
        </p:spPr>
        <p:txBody>
          <a:bodyPr lIns="0" rIns="0" tIns="0" bIns="0" anchor="ctr"/>
          <a:p>
            <a:endParaRPr/>
          </a:p>
        </p:txBody>
      </p:sp>
      <p:sp>
        <p:nvSpPr>
          <p:cNvPr id="103" name="PlaceHolder 2"/>
          <p:cNvSpPr>
            <a:spLocks noGrp="1"/>
          </p:cNvSpPr>
          <p:nvPr>
            <p:ph type="body"/>
          </p:nvPr>
        </p:nvSpPr>
        <p:spPr>
          <a:xfrm>
            <a:off x="504000" y="1823760"/>
            <a:ext cx="4426920" cy="43844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104" name="PlaceHolder 3"/>
          <p:cNvSpPr>
            <a:spLocks noGrp="1"/>
          </p:cNvSpPr>
          <p:nvPr>
            <p:ph type="body"/>
          </p:nvPr>
        </p:nvSpPr>
        <p:spPr>
          <a:xfrm>
            <a:off x="5152680" y="1823760"/>
            <a:ext cx="4426920" cy="20912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105" name="PlaceHolder 4"/>
          <p:cNvSpPr>
            <a:spLocks noGrp="1"/>
          </p:cNvSpPr>
          <p:nvPr>
            <p:ph type="body"/>
          </p:nvPr>
        </p:nvSpPr>
        <p:spPr>
          <a:xfrm>
            <a:off x="5152680" y="4114080"/>
            <a:ext cx="4426920" cy="20912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33.xml><?xml version="1.0" encoding="utf-8"?>
<p:sldLayout xmlns:a="http://schemas.openxmlformats.org/drawingml/2006/main" xmlns:p="http://schemas.openxmlformats.org/presentationml/2006/main" xmlns:r="http://schemas.openxmlformats.org/officeDocument/2006/relationships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PlaceHolder 1"/>
          <p:cNvSpPr>
            <a:spLocks noGrp="1"/>
          </p:cNvSpPr>
          <p:nvPr>
            <p:ph type="title"/>
          </p:nvPr>
        </p:nvSpPr>
        <p:spPr>
          <a:xfrm>
            <a:off x="504000" y="236520"/>
            <a:ext cx="7020000" cy="1351080"/>
          </a:xfrm>
          <a:prstGeom prst="rect">
            <a:avLst/>
          </a:prstGeom>
        </p:spPr>
        <p:txBody>
          <a:bodyPr lIns="0" rIns="0" tIns="0" bIns="0" anchor="ctr"/>
          <a:p>
            <a:endParaRPr/>
          </a:p>
        </p:txBody>
      </p:sp>
      <p:sp>
        <p:nvSpPr>
          <p:cNvPr id="107" name="PlaceHolder 2"/>
          <p:cNvSpPr>
            <a:spLocks noGrp="1"/>
          </p:cNvSpPr>
          <p:nvPr>
            <p:ph type="body"/>
          </p:nvPr>
        </p:nvSpPr>
        <p:spPr>
          <a:xfrm>
            <a:off x="504000" y="1823760"/>
            <a:ext cx="4426920" cy="20912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108" name="PlaceHolder 3"/>
          <p:cNvSpPr>
            <a:spLocks noGrp="1"/>
          </p:cNvSpPr>
          <p:nvPr>
            <p:ph type="body"/>
          </p:nvPr>
        </p:nvSpPr>
        <p:spPr>
          <a:xfrm>
            <a:off x="5152680" y="1823760"/>
            <a:ext cx="4426920" cy="20912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109" name="PlaceHolder 4"/>
          <p:cNvSpPr>
            <a:spLocks noGrp="1"/>
          </p:cNvSpPr>
          <p:nvPr>
            <p:ph type="body"/>
          </p:nvPr>
        </p:nvSpPr>
        <p:spPr>
          <a:xfrm>
            <a:off x="504000" y="4114080"/>
            <a:ext cx="9072000" cy="20912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34.xml><?xml version="1.0" encoding="utf-8"?>
<p:sldLayout xmlns:a="http://schemas.openxmlformats.org/drawingml/2006/main" xmlns:p="http://schemas.openxmlformats.org/presentationml/2006/main" xmlns:r="http://schemas.openxmlformats.org/officeDocument/2006/relationships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PlaceHolder 1"/>
          <p:cNvSpPr>
            <a:spLocks noGrp="1"/>
          </p:cNvSpPr>
          <p:nvPr>
            <p:ph type="title"/>
          </p:nvPr>
        </p:nvSpPr>
        <p:spPr>
          <a:xfrm>
            <a:off x="504000" y="236520"/>
            <a:ext cx="7020000" cy="1351080"/>
          </a:xfrm>
          <a:prstGeom prst="rect">
            <a:avLst/>
          </a:prstGeom>
        </p:spPr>
        <p:txBody>
          <a:bodyPr lIns="0" rIns="0" tIns="0" bIns="0" anchor="ctr"/>
          <a:p>
            <a:endParaRPr/>
          </a:p>
        </p:txBody>
      </p:sp>
      <p:sp>
        <p:nvSpPr>
          <p:cNvPr id="111" name="PlaceHolder 2"/>
          <p:cNvSpPr>
            <a:spLocks noGrp="1"/>
          </p:cNvSpPr>
          <p:nvPr>
            <p:ph type="body"/>
          </p:nvPr>
        </p:nvSpPr>
        <p:spPr>
          <a:xfrm>
            <a:off x="504000" y="1823760"/>
            <a:ext cx="9072000" cy="20912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112" name="PlaceHolder 3"/>
          <p:cNvSpPr>
            <a:spLocks noGrp="1"/>
          </p:cNvSpPr>
          <p:nvPr>
            <p:ph type="body"/>
          </p:nvPr>
        </p:nvSpPr>
        <p:spPr>
          <a:xfrm>
            <a:off x="504000" y="4114080"/>
            <a:ext cx="9072000" cy="20912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35.xml><?xml version="1.0" encoding="utf-8"?>
<p:sldLayout xmlns:a="http://schemas.openxmlformats.org/drawingml/2006/main" xmlns:p="http://schemas.openxmlformats.org/presentationml/2006/main" xmlns:r="http://schemas.openxmlformats.org/officeDocument/2006/relationships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PlaceHolder 1"/>
          <p:cNvSpPr>
            <a:spLocks noGrp="1"/>
          </p:cNvSpPr>
          <p:nvPr>
            <p:ph type="title"/>
          </p:nvPr>
        </p:nvSpPr>
        <p:spPr>
          <a:xfrm>
            <a:off x="504000" y="236520"/>
            <a:ext cx="7020000" cy="1351080"/>
          </a:xfrm>
          <a:prstGeom prst="rect">
            <a:avLst/>
          </a:prstGeom>
        </p:spPr>
        <p:txBody>
          <a:bodyPr lIns="0" rIns="0" tIns="0" bIns="0" anchor="ctr"/>
          <a:p>
            <a:endParaRPr/>
          </a:p>
        </p:txBody>
      </p:sp>
      <p:sp>
        <p:nvSpPr>
          <p:cNvPr id="114" name="PlaceHolder 2"/>
          <p:cNvSpPr>
            <a:spLocks noGrp="1"/>
          </p:cNvSpPr>
          <p:nvPr>
            <p:ph type="body"/>
          </p:nvPr>
        </p:nvSpPr>
        <p:spPr>
          <a:xfrm>
            <a:off x="504000" y="1823760"/>
            <a:ext cx="4426920" cy="20912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115" name="PlaceHolder 3"/>
          <p:cNvSpPr>
            <a:spLocks noGrp="1"/>
          </p:cNvSpPr>
          <p:nvPr>
            <p:ph type="body"/>
          </p:nvPr>
        </p:nvSpPr>
        <p:spPr>
          <a:xfrm>
            <a:off x="5152680" y="1823760"/>
            <a:ext cx="4426920" cy="20912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116" name="PlaceHolder 4"/>
          <p:cNvSpPr>
            <a:spLocks noGrp="1"/>
          </p:cNvSpPr>
          <p:nvPr>
            <p:ph type="body"/>
          </p:nvPr>
        </p:nvSpPr>
        <p:spPr>
          <a:xfrm>
            <a:off x="5152680" y="4114080"/>
            <a:ext cx="4426920" cy="20912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117" name="PlaceHolder 5"/>
          <p:cNvSpPr>
            <a:spLocks noGrp="1"/>
          </p:cNvSpPr>
          <p:nvPr>
            <p:ph type="body"/>
          </p:nvPr>
        </p:nvSpPr>
        <p:spPr>
          <a:xfrm>
            <a:off x="504000" y="4114080"/>
            <a:ext cx="4426920" cy="20912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36.xml><?xml version="1.0" encoding="utf-8"?>
<p:sldLayout xmlns:a="http://schemas.openxmlformats.org/drawingml/2006/main" xmlns:p="http://schemas.openxmlformats.org/presentationml/2006/main" xmlns:r="http://schemas.openxmlformats.org/officeDocument/2006/relationships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PlaceHolder 1"/>
          <p:cNvSpPr>
            <a:spLocks noGrp="1"/>
          </p:cNvSpPr>
          <p:nvPr>
            <p:ph type="title"/>
          </p:nvPr>
        </p:nvSpPr>
        <p:spPr>
          <a:xfrm>
            <a:off x="504000" y="236520"/>
            <a:ext cx="7020000" cy="1351080"/>
          </a:xfrm>
          <a:prstGeom prst="rect">
            <a:avLst/>
          </a:prstGeom>
        </p:spPr>
        <p:txBody>
          <a:bodyPr lIns="0" rIns="0" tIns="0" bIns="0" anchor="ctr"/>
          <a:p>
            <a:endParaRPr/>
          </a:p>
        </p:txBody>
      </p:sp>
      <p:sp>
        <p:nvSpPr>
          <p:cNvPr id="119" name="PlaceHolder 2"/>
          <p:cNvSpPr>
            <a:spLocks noGrp="1"/>
          </p:cNvSpPr>
          <p:nvPr>
            <p:ph type="body"/>
          </p:nvPr>
        </p:nvSpPr>
        <p:spPr>
          <a:xfrm>
            <a:off x="504000" y="1823760"/>
            <a:ext cx="9072000" cy="43844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120" name="PlaceHolder 3"/>
          <p:cNvSpPr>
            <a:spLocks noGrp="1"/>
          </p:cNvSpPr>
          <p:nvPr>
            <p:ph type="body"/>
          </p:nvPr>
        </p:nvSpPr>
        <p:spPr>
          <a:xfrm>
            <a:off x="504000" y="1823760"/>
            <a:ext cx="9072000" cy="43844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pic>
        <p:nvPicPr>
          <p:cNvPr id="121" name="" descr=""/>
          <p:cNvPicPr/>
          <p:nvPr/>
        </p:nvPicPr>
        <p:blipFill>
          <a:blip r:embed="rId2"/>
          <a:stretch/>
        </p:blipFill>
        <p:spPr>
          <a:xfrm>
            <a:off x="2292480" y="1823400"/>
            <a:ext cx="5495040" cy="4384440"/>
          </a:xfrm>
          <a:prstGeom prst="rect">
            <a:avLst/>
          </a:prstGeom>
          <a:ln>
            <a:noFill/>
          </a:ln>
        </p:spPr>
      </p:pic>
      <p:pic>
        <p:nvPicPr>
          <p:cNvPr id="122" name="" descr=""/>
          <p:cNvPicPr/>
          <p:nvPr/>
        </p:nvPicPr>
        <p:blipFill>
          <a:blip r:embed="rId3"/>
          <a:stretch/>
        </p:blipFill>
        <p:spPr>
          <a:xfrm>
            <a:off x="2292480" y="1823400"/>
            <a:ext cx="5495040" cy="4384440"/>
          </a:xfrm>
          <a:prstGeom prst="rect">
            <a:avLst/>
          </a:prstGeom>
          <a:ln>
            <a:noFill/>
          </a:ln>
        </p:spPr>
      </p:pic>
    </p:spTree>
  </p:cSld>
</p:sldLayout>
</file>

<file path=ppt/slideLayouts/slideLayout37.xml><?xml version="1.0" encoding="utf-8"?>
<p:sldLayout xmlns:a="http://schemas.openxmlformats.org/drawingml/2006/main" xmlns:p="http://schemas.openxmlformats.org/presentationml/2006/main" xmlns:r="http://schemas.openxmlformats.org/officeDocument/2006/relationships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38.xml><?xml version="1.0" encoding="utf-8"?>
<p:sldLayout xmlns:a="http://schemas.openxmlformats.org/drawingml/2006/main" xmlns:p="http://schemas.openxmlformats.org/presentationml/2006/main" xmlns:r="http://schemas.openxmlformats.org/officeDocument/2006/relationships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PlaceHolder 1"/>
          <p:cNvSpPr>
            <a:spLocks noGrp="1"/>
          </p:cNvSpPr>
          <p:nvPr>
            <p:ph type="title"/>
          </p:nvPr>
        </p:nvSpPr>
        <p:spPr>
          <a:xfrm>
            <a:off x="504000" y="236520"/>
            <a:ext cx="7020000" cy="1351080"/>
          </a:xfrm>
          <a:prstGeom prst="rect">
            <a:avLst/>
          </a:prstGeom>
        </p:spPr>
        <p:txBody>
          <a:bodyPr lIns="0" rIns="0" tIns="0" bIns="0" anchor="ctr"/>
          <a:p>
            <a:endParaRPr/>
          </a:p>
        </p:txBody>
      </p:sp>
      <p:sp>
        <p:nvSpPr>
          <p:cNvPr id="130" name="PlaceHolder 2"/>
          <p:cNvSpPr>
            <a:spLocks noGrp="1"/>
          </p:cNvSpPr>
          <p:nvPr>
            <p:ph type="subTitle"/>
          </p:nvPr>
        </p:nvSpPr>
        <p:spPr>
          <a:xfrm>
            <a:off x="504000" y="1823760"/>
            <a:ext cx="9072000" cy="438444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</p:spTree>
  </p:cSld>
</p:sldLayout>
</file>

<file path=ppt/slideLayouts/slideLayout39.xml><?xml version="1.0" encoding="utf-8"?>
<p:sldLayout xmlns:a="http://schemas.openxmlformats.org/drawingml/2006/main" xmlns:p="http://schemas.openxmlformats.org/presentationml/2006/main" xmlns:r="http://schemas.openxmlformats.org/officeDocument/2006/relationships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PlaceHolder 1"/>
          <p:cNvSpPr>
            <a:spLocks noGrp="1"/>
          </p:cNvSpPr>
          <p:nvPr>
            <p:ph type="title"/>
          </p:nvPr>
        </p:nvSpPr>
        <p:spPr>
          <a:xfrm>
            <a:off x="504000" y="236520"/>
            <a:ext cx="7020000" cy="1351080"/>
          </a:xfrm>
          <a:prstGeom prst="rect">
            <a:avLst/>
          </a:prstGeom>
        </p:spPr>
        <p:txBody>
          <a:bodyPr lIns="0" rIns="0" tIns="0" bIns="0" anchor="ctr"/>
          <a:p>
            <a:endParaRPr/>
          </a:p>
        </p:txBody>
      </p:sp>
      <p:sp>
        <p:nvSpPr>
          <p:cNvPr id="132" name="PlaceHolder 2"/>
          <p:cNvSpPr>
            <a:spLocks noGrp="1"/>
          </p:cNvSpPr>
          <p:nvPr>
            <p:ph type="body"/>
          </p:nvPr>
        </p:nvSpPr>
        <p:spPr>
          <a:xfrm>
            <a:off x="504000" y="1823760"/>
            <a:ext cx="9072000" cy="43844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40.xml><?xml version="1.0" encoding="utf-8"?>
<p:sldLayout xmlns:a="http://schemas.openxmlformats.org/drawingml/2006/main" xmlns:p="http://schemas.openxmlformats.org/presentationml/2006/main" xmlns:r="http://schemas.openxmlformats.org/officeDocument/2006/relationships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PlaceHolder 1"/>
          <p:cNvSpPr>
            <a:spLocks noGrp="1"/>
          </p:cNvSpPr>
          <p:nvPr>
            <p:ph type="title"/>
          </p:nvPr>
        </p:nvSpPr>
        <p:spPr>
          <a:xfrm>
            <a:off x="504000" y="236520"/>
            <a:ext cx="7020000" cy="1351080"/>
          </a:xfrm>
          <a:prstGeom prst="rect">
            <a:avLst/>
          </a:prstGeom>
        </p:spPr>
        <p:txBody>
          <a:bodyPr lIns="0" rIns="0" tIns="0" bIns="0" anchor="ctr"/>
          <a:p>
            <a:endParaRPr/>
          </a:p>
        </p:txBody>
      </p:sp>
      <p:sp>
        <p:nvSpPr>
          <p:cNvPr id="134" name="PlaceHolder 2"/>
          <p:cNvSpPr>
            <a:spLocks noGrp="1"/>
          </p:cNvSpPr>
          <p:nvPr>
            <p:ph type="body"/>
          </p:nvPr>
        </p:nvSpPr>
        <p:spPr>
          <a:xfrm>
            <a:off x="504000" y="1823760"/>
            <a:ext cx="4426920" cy="43844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135" name="PlaceHolder 3"/>
          <p:cNvSpPr>
            <a:spLocks noGrp="1"/>
          </p:cNvSpPr>
          <p:nvPr>
            <p:ph type="body"/>
          </p:nvPr>
        </p:nvSpPr>
        <p:spPr>
          <a:xfrm>
            <a:off x="5152680" y="1823760"/>
            <a:ext cx="4426920" cy="43844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41.xml><?xml version="1.0" encoding="utf-8"?>
<p:sldLayout xmlns:a="http://schemas.openxmlformats.org/drawingml/2006/main" xmlns:p="http://schemas.openxmlformats.org/presentationml/2006/main" xmlns:r="http://schemas.openxmlformats.org/officeDocument/2006/relationships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PlaceHolder 1"/>
          <p:cNvSpPr>
            <a:spLocks noGrp="1"/>
          </p:cNvSpPr>
          <p:nvPr>
            <p:ph type="title"/>
          </p:nvPr>
        </p:nvSpPr>
        <p:spPr>
          <a:xfrm>
            <a:off x="504000" y="236520"/>
            <a:ext cx="7020000" cy="1351080"/>
          </a:xfrm>
          <a:prstGeom prst="rect">
            <a:avLst/>
          </a:prstGeom>
        </p:spPr>
        <p:txBody>
          <a:bodyPr lIns="0" rIns="0" tIns="0" bIns="0" anchor="ctr"/>
          <a:p>
            <a:endParaRPr/>
          </a:p>
        </p:txBody>
      </p:sp>
    </p:spTree>
  </p:cSld>
</p:sldLayout>
</file>

<file path=ppt/slideLayouts/slideLayout42.xml><?xml version="1.0" encoding="utf-8"?>
<p:sldLayout xmlns:a="http://schemas.openxmlformats.org/drawingml/2006/main" xmlns:p="http://schemas.openxmlformats.org/presentationml/2006/main" xmlns:r="http://schemas.openxmlformats.org/officeDocument/2006/relationships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PlaceHolder 1"/>
          <p:cNvSpPr>
            <a:spLocks noGrp="1"/>
          </p:cNvSpPr>
          <p:nvPr>
            <p:ph type="subTitle"/>
          </p:nvPr>
        </p:nvSpPr>
        <p:spPr>
          <a:xfrm>
            <a:off x="504000" y="288000"/>
            <a:ext cx="7020000" cy="57870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</p:spTree>
  </p:cSld>
</p:sldLayout>
</file>

<file path=ppt/slideLayouts/slideLayout43.xml><?xml version="1.0" encoding="utf-8"?>
<p:sldLayout xmlns:a="http://schemas.openxmlformats.org/drawingml/2006/main" xmlns:p="http://schemas.openxmlformats.org/presentationml/2006/main" xmlns:r="http://schemas.openxmlformats.org/officeDocument/2006/relationships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PlaceHolder 1"/>
          <p:cNvSpPr>
            <a:spLocks noGrp="1"/>
          </p:cNvSpPr>
          <p:nvPr>
            <p:ph type="title"/>
          </p:nvPr>
        </p:nvSpPr>
        <p:spPr>
          <a:xfrm>
            <a:off x="504000" y="236520"/>
            <a:ext cx="7020000" cy="1351080"/>
          </a:xfrm>
          <a:prstGeom prst="rect">
            <a:avLst/>
          </a:prstGeom>
        </p:spPr>
        <p:txBody>
          <a:bodyPr lIns="0" rIns="0" tIns="0" bIns="0" anchor="ctr"/>
          <a:p>
            <a:endParaRPr/>
          </a:p>
        </p:txBody>
      </p:sp>
      <p:sp>
        <p:nvSpPr>
          <p:cNvPr id="139" name="PlaceHolder 2"/>
          <p:cNvSpPr>
            <a:spLocks noGrp="1"/>
          </p:cNvSpPr>
          <p:nvPr>
            <p:ph type="body"/>
          </p:nvPr>
        </p:nvSpPr>
        <p:spPr>
          <a:xfrm>
            <a:off x="504000" y="1823760"/>
            <a:ext cx="4426920" cy="20912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140" name="PlaceHolder 3"/>
          <p:cNvSpPr>
            <a:spLocks noGrp="1"/>
          </p:cNvSpPr>
          <p:nvPr>
            <p:ph type="body"/>
          </p:nvPr>
        </p:nvSpPr>
        <p:spPr>
          <a:xfrm>
            <a:off x="504000" y="4114080"/>
            <a:ext cx="4426920" cy="20912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141" name="PlaceHolder 4"/>
          <p:cNvSpPr>
            <a:spLocks noGrp="1"/>
          </p:cNvSpPr>
          <p:nvPr>
            <p:ph type="body"/>
          </p:nvPr>
        </p:nvSpPr>
        <p:spPr>
          <a:xfrm>
            <a:off x="5152680" y="1823760"/>
            <a:ext cx="4426920" cy="43844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44.xml><?xml version="1.0" encoding="utf-8"?>
<p:sldLayout xmlns:a="http://schemas.openxmlformats.org/drawingml/2006/main" xmlns:p="http://schemas.openxmlformats.org/presentationml/2006/main" xmlns:r="http://schemas.openxmlformats.org/officeDocument/2006/relationships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PlaceHolder 1"/>
          <p:cNvSpPr>
            <a:spLocks noGrp="1"/>
          </p:cNvSpPr>
          <p:nvPr>
            <p:ph type="title"/>
          </p:nvPr>
        </p:nvSpPr>
        <p:spPr>
          <a:xfrm>
            <a:off x="504000" y="236520"/>
            <a:ext cx="7020000" cy="1351080"/>
          </a:xfrm>
          <a:prstGeom prst="rect">
            <a:avLst/>
          </a:prstGeom>
        </p:spPr>
        <p:txBody>
          <a:bodyPr lIns="0" rIns="0" tIns="0" bIns="0" anchor="ctr"/>
          <a:p>
            <a:endParaRPr/>
          </a:p>
        </p:txBody>
      </p:sp>
      <p:sp>
        <p:nvSpPr>
          <p:cNvPr id="143" name="PlaceHolder 2"/>
          <p:cNvSpPr>
            <a:spLocks noGrp="1"/>
          </p:cNvSpPr>
          <p:nvPr>
            <p:ph type="body"/>
          </p:nvPr>
        </p:nvSpPr>
        <p:spPr>
          <a:xfrm>
            <a:off x="504000" y="1823760"/>
            <a:ext cx="4426920" cy="43844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144" name="PlaceHolder 3"/>
          <p:cNvSpPr>
            <a:spLocks noGrp="1"/>
          </p:cNvSpPr>
          <p:nvPr>
            <p:ph type="body"/>
          </p:nvPr>
        </p:nvSpPr>
        <p:spPr>
          <a:xfrm>
            <a:off x="5152680" y="1823760"/>
            <a:ext cx="4426920" cy="20912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145" name="PlaceHolder 4"/>
          <p:cNvSpPr>
            <a:spLocks noGrp="1"/>
          </p:cNvSpPr>
          <p:nvPr>
            <p:ph type="body"/>
          </p:nvPr>
        </p:nvSpPr>
        <p:spPr>
          <a:xfrm>
            <a:off x="5152680" y="4114080"/>
            <a:ext cx="4426920" cy="20912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45.xml><?xml version="1.0" encoding="utf-8"?>
<p:sldLayout xmlns:a="http://schemas.openxmlformats.org/drawingml/2006/main" xmlns:p="http://schemas.openxmlformats.org/presentationml/2006/main" xmlns:r="http://schemas.openxmlformats.org/officeDocument/2006/relationships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PlaceHolder 1"/>
          <p:cNvSpPr>
            <a:spLocks noGrp="1"/>
          </p:cNvSpPr>
          <p:nvPr>
            <p:ph type="title"/>
          </p:nvPr>
        </p:nvSpPr>
        <p:spPr>
          <a:xfrm>
            <a:off x="504000" y="236520"/>
            <a:ext cx="7020000" cy="1351080"/>
          </a:xfrm>
          <a:prstGeom prst="rect">
            <a:avLst/>
          </a:prstGeom>
        </p:spPr>
        <p:txBody>
          <a:bodyPr lIns="0" rIns="0" tIns="0" bIns="0" anchor="ctr"/>
          <a:p>
            <a:endParaRPr/>
          </a:p>
        </p:txBody>
      </p:sp>
      <p:sp>
        <p:nvSpPr>
          <p:cNvPr id="147" name="PlaceHolder 2"/>
          <p:cNvSpPr>
            <a:spLocks noGrp="1"/>
          </p:cNvSpPr>
          <p:nvPr>
            <p:ph type="body"/>
          </p:nvPr>
        </p:nvSpPr>
        <p:spPr>
          <a:xfrm>
            <a:off x="504000" y="1823760"/>
            <a:ext cx="4426920" cy="20912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148" name="PlaceHolder 3"/>
          <p:cNvSpPr>
            <a:spLocks noGrp="1"/>
          </p:cNvSpPr>
          <p:nvPr>
            <p:ph type="body"/>
          </p:nvPr>
        </p:nvSpPr>
        <p:spPr>
          <a:xfrm>
            <a:off x="5152680" y="1823760"/>
            <a:ext cx="4426920" cy="20912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149" name="PlaceHolder 4"/>
          <p:cNvSpPr>
            <a:spLocks noGrp="1"/>
          </p:cNvSpPr>
          <p:nvPr>
            <p:ph type="body"/>
          </p:nvPr>
        </p:nvSpPr>
        <p:spPr>
          <a:xfrm>
            <a:off x="504000" y="4114080"/>
            <a:ext cx="9072000" cy="20912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46.xml><?xml version="1.0" encoding="utf-8"?>
<p:sldLayout xmlns:a="http://schemas.openxmlformats.org/drawingml/2006/main" xmlns:p="http://schemas.openxmlformats.org/presentationml/2006/main" xmlns:r="http://schemas.openxmlformats.org/officeDocument/2006/relationships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PlaceHolder 1"/>
          <p:cNvSpPr>
            <a:spLocks noGrp="1"/>
          </p:cNvSpPr>
          <p:nvPr>
            <p:ph type="title"/>
          </p:nvPr>
        </p:nvSpPr>
        <p:spPr>
          <a:xfrm>
            <a:off x="504000" y="236520"/>
            <a:ext cx="7020000" cy="1351080"/>
          </a:xfrm>
          <a:prstGeom prst="rect">
            <a:avLst/>
          </a:prstGeom>
        </p:spPr>
        <p:txBody>
          <a:bodyPr lIns="0" rIns="0" tIns="0" bIns="0" anchor="ctr"/>
          <a:p>
            <a:endParaRPr/>
          </a:p>
        </p:txBody>
      </p:sp>
      <p:sp>
        <p:nvSpPr>
          <p:cNvPr id="151" name="PlaceHolder 2"/>
          <p:cNvSpPr>
            <a:spLocks noGrp="1"/>
          </p:cNvSpPr>
          <p:nvPr>
            <p:ph type="body"/>
          </p:nvPr>
        </p:nvSpPr>
        <p:spPr>
          <a:xfrm>
            <a:off x="504000" y="1823760"/>
            <a:ext cx="9072000" cy="20912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152" name="PlaceHolder 3"/>
          <p:cNvSpPr>
            <a:spLocks noGrp="1"/>
          </p:cNvSpPr>
          <p:nvPr>
            <p:ph type="body"/>
          </p:nvPr>
        </p:nvSpPr>
        <p:spPr>
          <a:xfrm>
            <a:off x="504000" y="4114080"/>
            <a:ext cx="9072000" cy="20912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47.xml><?xml version="1.0" encoding="utf-8"?>
<p:sldLayout xmlns:a="http://schemas.openxmlformats.org/drawingml/2006/main" xmlns:p="http://schemas.openxmlformats.org/presentationml/2006/main" xmlns:r="http://schemas.openxmlformats.org/officeDocument/2006/relationships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PlaceHolder 1"/>
          <p:cNvSpPr>
            <a:spLocks noGrp="1"/>
          </p:cNvSpPr>
          <p:nvPr>
            <p:ph type="title"/>
          </p:nvPr>
        </p:nvSpPr>
        <p:spPr>
          <a:xfrm>
            <a:off x="504000" y="236520"/>
            <a:ext cx="7020000" cy="1351080"/>
          </a:xfrm>
          <a:prstGeom prst="rect">
            <a:avLst/>
          </a:prstGeom>
        </p:spPr>
        <p:txBody>
          <a:bodyPr lIns="0" rIns="0" tIns="0" bIns="0" anchor="ctr"/>
          <a:p>
            <a:endParaRPr/>
          </a:p>
        </p:txBody>
      </p:sp>
      <p:sp>
        <p:nvSpPr>
          <p:cNvPr id="154" name="PlaceHolder 2"/>
          <p:cNvSpPr>
            <a:spLocks noGrp="1"/>
          </p:cNvSpPr>
          <p:nvPr>
            <p:ph type="body"/>
          </p:nvPr>
        </p:nvSpPr>
        <p:spPr>
          <a:xfrm>
            <a:off x="504000" y="1823760"/>
            <a:ext cx="4426920" cy="20912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155" name="PlaceHolder 3"/>
          <p:cNvSpPr>
            <a:spLocks noGrp="1"/>
          </p:cNvSpPr>
          <p:nvPr>
            <p:ph type="body"/>
          </p:nvPr>
        </p:nvSpPr>
        <p:spPr>
          <a:xfrm>
            <a:off x="5152680" y="1823760"/>
            <a:ext cx="4426920" cy="20912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156" name="PlaceHolder 4"/>
          <p:cNvSpPr>
            <a:spLocks noGrp="1"/>
          </p:cNvSpPr>
          <p:nvPr>
            <p:ph type="body"/>
          </p:nvPr>
        </p:nvSpPr>
        <p:spPr>
          <a:xfrm>
            <a:off x="5152680" y="4114080"/>
            <a:ext cx="4426920" cy="20912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157" name="PlaceHolder 5"/>
          <p:cNvSpPr>
            <a:spLocks noGrp="1"/>
          </p:cNvSpPr>
          <p:nvPr>
            <p:ph type="body"/>
          </p:nvPr>
        </p:nvSpPr>
        <p:spPr>
          <a:xfrm>
            <a:off x="504000" y="4114080"/>
            <a:ext cx="4426920" cy="20912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48.xml><?xml version="1.0" encoding="utf-8"?>
<p:sldLayout xmlns:a="http://schemas.openxmlformats.org/drawingml/2006/main" xmlns:p="http://schemas.openxmlformats.org/presentationml/2006/main" xmlns:r="http://schemas.openxmlformats.org/officeDocument/2006/relationships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PlaceHolder 1"/>
          <p:cNvSpPr>
            <a:spLocks noGrp="1"/>
          </p:cNvSpPr>
          <p:nvPr>
            <p:ph type="title"/>
          </p:nvPr>
        </p:nvSpPr>
        <p:spPr>
          <a:xfrm>
            <a:off x="504000" y="236520"/>
            <a:ext cx="7020000" cy="1351080"/>
          </a:xfrm>
          <a:prstGeom prst="rect">
            <a:avLst/>
          </a:prstGeom>
        </p:spPr>
        <p:txBody>
          <a:bodyPr lIns="0" rIns="0" tIns="0" bIns="0" anchor="ctr"/>
          <a:p>
            <a:endParaRPr/>
          </a:p>
        </p:txBody>
      </p:sp>
      <p:sp>
        <p:nvSpPr>
          <p:cNvPr id="159" name="PlaceHolder 2"/>
          <p:cNvSpPr>
            <a:spLocks noGrp="1"/>
          </p:cNvSpPr>
          <p:nvPr>
            <p:ph type="body"/>
          </p:nvPr>
        </p:nvSpPr>
        <p:spPr>
          <a:xfrm>
            <a:off x="504000" y="1823760"/>
            <a:ext cx="9072000" cy="43844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160" name="PlaceHolder 3"/>
          <p:cNvSpPr>
            <a:spLocks noGrp="1"/>
          </p:cNvSpPr>
          <p:nvPr>
            <p:ph type="body"/>
          </p:nvPr>
        </p:nvSpPr>
        <p:spPr>
          <a:xfrm>
            <a:off x="504000" y="1823760"/>
            <a:ext cx="9072000" cy="43844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pic>
        <p:nvPicPr>
          <p:cNvPr id="161" name="" descr=""/>
          <p:cNvPicPr/>
          <p:nvPr/>
        </p:nvPicPr>
        <p:blipFill>
          <a:blip r:embed="rId2"/>
          <a:stretch/>
        </p:blipFill>
        <p:spPr>
          <a:xfrm>
            <a:off x="2292480" y="1823400"/>
            <a:ext cx="5495040" cy="4384440"/>
          </a:xfrm>
          <a:prstGeom prst="rect">
            <a:avLst/>
          </a:prstGeom>
          <a:ln>
            <a:noFill/>
          </a:ln>
        </p:spPr>
      </p:pic>
      <p:pic>
        <p:nvPicPr>
          <p:cNvPr id="162" name="" descr=""/>
          <p:cNvPicPr/>
          <p:nvPr/>
        </p:nvPicPr>
        <p:blipFill>
          <a:blip r:embed="rId3"/>
          <a:stretch/>
        </p:blipFill>
        <p:spPr>
          <a:xfrm>
            <a:off x="2292480" y="1823400"/>
            <a:ext cx="5495040" cy="4384440"/>
          </a:xfrm>
          <a:prstGeom prst="rect">
            <a:avLst/>
          </a:prstGeom>
          <a:ln>
            <a:noFill/>
          </a:ln>
        </p:spPr>
      </p:pic>
    </p:spTree>
  </p:cSld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Relationship Id="rId9" Type="http://schemas.openxmlformats.org/officeDocument/2006/relationships/slideLayout" Target="../slideLayouts/slideLayout8.xml"/><Relationship Id="rId10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1.xml"/><Relationship Id="rId13" Type="http://schemas.openxmlformats.org/officeDocument/2006/relationships/slideLayout" Target="../slideLayouts/slideLayout12.xml"/>
</Relationships>
</file>

<file path=ppt/slideMasters/_rels/slideMaster2.xml.rels><?xml version="1.0" encoding="UTF-8"?>
<Relationships xmlns="http://schemas.openxmlformats.org/package/2006/relationships"><Relationship Id="rId1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3" Type="http://schemas.openxmlformats.org/officeDocument/2006/relationships/slideLayout" Target="../slideLayouts/slideLayout14.xml"/><Relationship Id="rId4" Type="http://schemas.openxmlformats.org/officeDocument/2006/relationships/slideLayout" Target="../slideLayouts/slideLayout15.xml"/><Relationship Id="rId5" Type="http://schemas.openxmlformats.org/officeDocument/2006/relationships/slideLayout" Target="../slideLayouts/slideLayout16.xml"/><Relationship Id="rId6" Type="http://schemas.openxmlformats.org/officeDocument/2006/relationships/slideLayout" Target="../slideLayouts/slideLayout17.xml"/><Relationship Id="rId7" Type="http://schemas.openxmlformats.org/officeDocument/2006/relationships/slideLayout" Target="../slideLayouts/slideLayout18.xml"/><Relationship Id="rId8" Type="http://schemas.openxmlformats.org/officeDocument/2006/relationships/slideLayout" Target="../slideLayouts/slideLayout19.xml"/><Relationship Id="rId9" Type="http://schemas.openxmlformats.org/officeDocument/2006/relationships/slideLayout" Target="../slideLayouts/slideLayout20.xml"/><Relationship Id="rId10" Type="http://schemas.openxmlformats.org/officeDocument/2006/relationships/slideLayout" Target="../slideLayouts/slideLayout21.xml"/><Relationship Id="rId11" Type="http://schemas.openxmlformats.org/officeDocument/2006/relationships/slideLayout" Target="../slideLayouts/slideLayout22.xml"/><Relationship Id="rId12" Type="http://schemas.openxmlformats.org/officeDocument/2006/relationships/slideLayout" Target="../slideLayouts/slideLayout23.xml"/><Relationship Id="rId13" Type="http://schemas.openxmlformats.org/officeDocument/2006/relationships/slideLayout" Target="../slideLayouts/slideLayout24.xml"/>
</Relationships>
</file>

<file path=ppt/slideMasters/_rels/slideMaster3.xml.rels><?xml version="1.0" encoding="UTF-8"?>
<Relationships xmlns="http://schemas.openxmlformats.org/package/2006/relationships"><Relationship Id="rId1" Type="http://schemas.openxmlformats.org/officeDocument/2006/relationships/theme" Target="../theme/theme3.xml"/><Relationship Id="rId2" Type="http://schemas.openxmlformats.org/officeDocument/2006/relationships/image" Target="../media/image5.png"/><Relationship Id="rId3" Type="http://schemas.openxmlformats.org/officeDocument/2006/relationships/slideLayout" Target="../slideLayouts/slideLayout25.xml"/><Relationship Id="rId4" Type="http://schemas.openxmlformats.org/officeDocument/2006/relationships/slideLayout" Target="../slideLayouts/slideLayout26.xml"/><Relationship Id="rId5" Type="http://schemas.openxmlformats.org/officeDocument/2006/relationships/slideLayout" Target="../slideLayouts/slideLayout27.xml"/><Relationship Id="rId6" Type="http://schemas.openxmlformats.org/officeDocument/2006/relationships/slideLayout" Target="../slideLayouts/slideLayout28.xml"/><Relationship Id="rId7" Type="http://schemas.openxmlformats.org/officeDocument/2006/relationships/slideLayout" Target="../slideLayouts/slideLayout29.xml"/><Relationship Id="rId8" Type="http://schemas.openxmlformats.org/officeDocument/2006/relationships/slideLayout" Target="../slideLayouts/slideLayout30.xml"/><Relationship Id="rId9" Type="http://schemas.openxmlformats.org/officeDocument/2006/relationships/slideLayout" Target="../slideLayouts/slideLayout31.xml"/><Relationship Id="rId10" Type="http://schemas.openxmlformats.org/officeDocument/2006/relationships/slideLayout" Target="../slideLayouts/slideLayout32.xml"/><Relationship Id="rId11" Type="http://schemas.openxmlformats.org/officeDocument/2006/relationships/slideLayout" Target="../slideLayouts/slideLayout33.xml"/><Relationship Id="rId12" Type="http://schemas.openxmlformats.org/officeDocument/2006/relationships/slideLayout" Target="../slideLayouts/slideLayout34.xml"/><Relationship Id="rId13" Type="http://schemas.openxmlformats.org/officeDocument/2006/relationships/slideLayout" Target="../slideLayouts/slideLayout35.xml"/><Relationship Id="rId14" Type="http://schemas.openxmlformats.org/officeDocument/2006/relationships/slideLayout" Target="../slideLayouts/slideLayout36.xml"/>
</Relationships>
</file>

<file path=ppt/slideMasters/_rels/slideMaster4.xml.rels><?xml version="1.0" encoding="UTF-8"?>
<Relationships xmlns="http://schemas.openxmlformats.org/package/2006/relationships"><Relationship Id="rId1" Type="http://schemas.openxmlformats.org/officeDocument/2006/relationships/theme" Target="../theme/theme4.xml"/><Relationship Id="rId2" Type="http://schemas.openxmlformats.org/officeDocument/2006/relationships/slideLayout" Target="../slideLayouts/slideLayout37.xml"/><Relationship Id="rId3" Type="http://schemas.openxmlformats.org/officeDocument/2006/relationships/slideLayout" Target="../slideLayouts/slideLayout38.xml"/><Relationship Id="rId4" Type="http://schemas.openxmlformats.org/officeDocument/2006/relationships/slideLayout" Target="../slideLayouts/slideLayout39.xml"/><Relationship Id="rId5" Type="http://schemas.openxmlformats.org/officeDocument/2006/relationships/slideLayout" Target="../slideLayouts/slideLayout40.xml"/><Relationship Id="rId6" Type="http://schemas.openxmlformats.org/officeDocument/2006/relationships/slideLayout" Target="../slideLayouts/slideLayout41.xml"/><Relationship Id="rId7" Type="http://schemas.openxmlformats.org/officeDocument/2006/relationships/slideLayout" Target="../slideLayouts/slideLayout42.xml"/><Relationship Id="rId8" Type="http://schemas.openxmlformats.org/officeDocument/2006/relationships/slideLayout" Target="../slideLayouts/slideLayout43.xml"/><Relationship Id="rId9" Type="http://schemas.openxmlformats.org/officeDocument/2006/relationships/slideLayout" Target="../slideLayouts/slideLayout44.xml"/><Relationship Id="rId10" Type="http://schemas.openxmlformats.org/officeDocument/2006/relationships/slideLayout" Target="../slideLayouts/slideLayout45.xml"/><Relationship Id="rId11" Type="http://schemas.openxmlformats.org/officeDocument/2006/relationships/slideLayout" Target="../slideLayouts/slideLayout46.xml"/><Relationship Id="rId12" Type="http://schemas.openxmlformats.org/officeDocument/2006/relationships/slideLayout" Target="../slideLayouts/slideLayout47.xml"/><Relationship Id="rId13" Type="http://schemas.openxmlformats.org/officeDocument/2006/relationships/slideLayout" Target="../slideLayouts/slideLayout48.xml"/>
</Relationships>
</file>

<file path=ppt/slideMasters/slideMaster1.xml><?xml version="1.0" encoding="utf-8"?>
<p:sldMaster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0" name="CustomShape 1"/>
          <p:cNvSpPr/>
          <p:nvPr/>
        </p:nvSpPr>
        <p:spPr>
          <a:xfrm>
            <a:off x="0" y="180000"/>
            <a:ext cx="9720000" cy="1260000"/>
          </a:xfrm>
          <a:prstGeom prst="rect">
            <a:avLst/>
          </a:prstGeom>
          <a:solidFill>
            <a:srgbClr val="e74c3c"/>
          </a:solidFill>
          <a:ln w="7200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" name="CustomShape 2"/>
          <p:cNvSpPr/>
          <p:nvPr/>
        </p:nvSpPr>
        <p:spPr>
          <a:xfrm>
            <a:off x="7560000" y="6840000"/>
            <a:ext cx="2520000" cy="540000"/>
          </a:xfrm>
          <a:prstGeom prst="rect">
            <a:avLst/>
          </a:prstGeom>
          <a:solidFill>
            <a:srgbClr val="e74c3c"/>
          </a:solidFill>
          <a:ln w="7200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2" name="CustomShape 3"/>
          <p:cNvSpPr/>
          <p:nvPr/>
        </p:nvSpPr>
        <p:spPr>
          <a:xfrm>
            <a:off x="900000" y="6840000"/>
            <a:ext cx="6480000" cy="540000"/>
          </a:xfrm>
          <a:prstGeom prst="rect">
            <a:avLst/>
          </a:prstGeom>
          <a:solidFill>
            <a:srgbClr val="bdc3c7"/>
          </a:solidFill>
          <a:ln w="7200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3" name="CustomShape 4"/>
          <p:cNvSpPr/>
          <p:nvPr/>
        </p:nvSpPr>
        <p:spPr>
          <a:xfrm>
            <a:off x="180000" y="6840000"/>
            <a:ext cx="540000" cy="540000"/>
          </a:xfrm>
          <a:prstGeom prst="rect">
            <a:avLst/>
          </a:prstGeom>
          <a:noFill/>
          <a:ln w="7200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4" name="PlaceHolder 5"/>
          <p:cNvSpPr>
            <a:spLocks noGrp="1"/>
          </p:cNvSpPr>
          <p:nvPr>
            <p:ph type="title"/>
          </p:nvPr>
        </p:nvSpPr>
        <p:spPr>
          <a:xfrm>
            <a:off x="360000" y="360000"/>
            <a:ext cx="9360000" cy="900000"/>
          </a:xfrm>
          <a:prstGeom prst="rect">
            <a:avLst/>
          </a:prstGeom>
        </p:spPr>
        <p:txBody>
          <a:bodyPr lIns="0" rIns="0" tIns="0" bIns="0" anchor="b"/>
          <a:p>
            <a:r>
              <a:rPr b="1" lang="pt-BR" sz="3200">
                <a:latin typeface="Source Sans Pro Black"/>
              </a:rPr>
              <a:t>Clique para editar o formato do texto do título</a:t>
            </a:r>
            <a:endParaRPr/>
          </a:p>
        </p:txBody>
      </p:sp>
      <p:sp>
        <p:nvSpPr>
          <p:cNvPr id="5" name="PlaceHolder 6"/>
          <p:cNvSpPr>
            <a:spLocks noGrp="1"/>
          </p:cNvSpPr>
          <p:nvPr>
            <p:ph type="body"/>
          </p:nvPr>
        </p:nvSpPr>
        <p:spPr>
          <a:xfrm>
            <a:off x="360000" y="1980000"/>
            <a:ext cx="9180000" cy="4680000"/>
          </a:xfrm>
          <a:prstGeom prst="rect">
            <a:avLst/>
          </a:prstGeom>
        </p:spPr>
        <p:txBody>
          <a:bodyPr lIns="0" rIns="0" tIns="0" bIns="0"/>
          <a:p>
            <a:pPr/>
            <a:r>
              <a:rPr b="1" lang="pt-BR" sz="2600">
                <a:latin typeface="Source Sans Pro Semibold"/>
              </a:rPr>
              <a:t>Clique para editar o formato do texto da estrutura de tópicos</a:t>
            </a:r>
            <a:endParaRPr/>
          </a:p>
          <a:p>
            <a:pPr lvl="1"/>
            <a:r>
              <a:rPr lang="pt-BR" sz="2200">
                <a:latin typeface="Source Sans Pro Light"/>
              </a:rPr>
              <a:t>2.º nível da estrutura de tópicos</a:t>
            </a:r>
            <a:endParaRPr/>
          </a:p>
          <a:p>
            <a:pPr lvl="2"/>
            <a:r>
              <a:rPr lang="pt-BR">
                <a:latin typeface="Source Sans Pro Light"/>
              </a:rPr>
              <a:t>3.º nível da estrutura de tópicos</a:t>
            </a:r>
            <a:endParaRPr/>
          </a:p>
          <a:p>
            <a:pPr lvl="3"/>
            <a:r>
              <a:rPr lang="pt-BR" sz="1600">
                <a:latin typeface="Source Sans Pro Light"/>
              </a:rPr>
              <a:t>4.º nível da estrutura de tópicos</a:t>
            </a:r>
            <a:endParaRPr/>
          </a:p>
          <a:p>
            <a:pPr lvl="4"/>
            <a:r>
              <a:rPr lang="pt-BR" sz="1600">
                <a:latin typeface="Source Sans Pro Light"/>
              </a:rPr>
              <a:t>5.º nível da estrutura de tópicos</a:t>
            </a:r>
            <a:endParaRPr/>
          </a:p>
          <a:p>
            <a:pPr lvl="5"/>
            <a:r>
              <a:rPr lang="pt-BR" sz="1600">
                <a:latin typeface="Source Sans Pro Light"/>
              </a:rPr>
              <a:t>6.º nível da estrutura de tópicos</a:t>
            </a:r>
            <a:endParaRPr/>
          </a:p>
          <a:p>
            <a:pPr lvl="6"/>
            <a:r>
              <a:rPr lang="pt-BR" sz="1600">
                <a:latin typeface="Source Sans Pro Light"/>
              </a:rPr>
              <a:t>7.º nível da estrutura de tópicos</a:t>
            </a:r>
            <a:endParaRPr/>
          </a:p>
        </p:txBody>
      </p:sp>
      <p:sp>
        <p:nvSpPr>
          <p:cNvPr id="6" name="PlaceHolder 7"/>
          <p:cNvSpPr>
            <a:spLocks noGrp="1"/>
          </p:cNvSpPr>
          <p:nvPr>
            <p:ph type="dt"/>
          </p:nvPr>
        </p:nvSpPr>
        <p:spPr>
          <a:xfrm>
            <a:off x="7560000" y="6840000"/>
            <a:ext cx="2340000" cy="521640"/>
          </a:xfrm>
          <a:prstGeom prst="rect">
            <a:avLst/>
          </a:prstGeom>
        </p:spPr>
        <p:txBody>
          <a:bodyPr lIns="0" rIns="0" tIns="0" bIns="0" anchor="ctr"/>
          <a:p>
            <a:pPr algn="r"/>
            <a:r>
              <a:rPr b="1" lang="pt-BR">
                <a:latin typeface="Source Sans Pro Black"/>
              </a:rPr>
              <a:t>&lt;data/hora&gt;</a:t>
            </a:r>
            <a:endParaRPr/>
          </a:p>
        </p:txBody>
      </p:sp>
      <p:sp>
        <p:nvSpPr>
          <p:cNvPr id="7" name="PlaceHolder 8"/>
          <p:cNvSpPr>
            <a:spLocks noGrp="1"/>
          </p:cNvSpPr>
          <p:nvPr>
            <p:ph type="ftr"/>
          </p:nvPr>
        </p:nvSpPr>
        <p:spPr>
          <a:xfrm>
            <a:off x="1080000" y="6840000"/>
            <a:ext cx="3240000" cy="540000"/>
          </a:xfrm>
          <a:prstGeom prst="rect">
            <a:avLst/>
          </a:prstGeom>
        </p:spPr>
        <p:txBody>
          <a:bodyPr lIns="0" rIns="0" tIns="0" bIns="0" anchor="ctr"/>
          <a:p>
            <a:pPr algn="ctr"/>
            <a:r>
              <a:rPr b="1" lang="pt-BR">
                <a:latin typeface="Source Sans Pro Black"/>
              </a:rPr>
              <a:t>&lt;rodapé&gt;</a:t>
            </a:r>
            <a:endParaRPr/>
          </a:p>
        </p:txBody>
      </p:sp>
      <p:sp>
        <p:nvSpPr>
          <p:cNvPr id="8" name="PlaceHolder 9"/>
          <p:cNvSpPr>
            <a:spLocks noGrp="1"/>
          </p:cNvSpPr>
          <p:nvPr>
            <p:ph type="sldNum"/>
          </p:nvPr>
        </p:nvSpPr>
        <p:spPr>
          <a:xfrm>
            <a:off x="180000" y="6840000"/>
            <a:ext cx="540000" cy="540000"/>
          </a:xfrm>
          <a:prstGeom prst="rect">
            <a:avLst/>
          </a:prstGeom>
        </p:spPr>
        <p:txBody>
          <a:bodyPr lIns="0" rIns="0" tIns="0" bIns="0" anchor="ctr"/>
          <a:p>
            <a:pPr algn="ctr"/>
            <a:fld id="{71683791-7010-4B4E-B1BE-568A5D9D734A}" type="slidenum">
              <a:rPr b="1" lang="pt-BR">
                <a:latin typeface="Source Sans Pro Black"/>
              </a:rPr>
              <a:t>&lt;número&gt;</a:t>
            </a:fld>
            <a:endParaRPr/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</p:sldLayoutIdLst>
</p:sldMaster>
</file>

<file path=ppt/slideMasters/slideMaster2.xml><?xml version="1.0" encoding="utf-8"?>
<p:sldMaster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CustomShape 1"/>
          <p:cNvSpPr/>
          <p:nvPr/>
        </p:nvSpPr>
        <p:spPr>
          <a:xfrm>
            <a:off x="0" y="3150000"/>
            <a:ext cx="9720000" cy="1260000"/>
          </a:xfrm>
          <a:prstGeom prst="rect">
            <a:avLst/>
          </a:prstGeom>
          <a:solidFill>
            <a:srgbClr val="e74c3c"/>
          </a:solidFill>
          <a:ln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44" name="PlaceHolder 2"/>
          <p:cNvSpPr>
            <a:spLocks noGrp="1"/>
          </p:cNvSpPr>
          <p:nvPr>
            <p:ph type="title"/>
          </p:nvPr>
        </p:nvSpPr>
        <p:spPr>
          <a:xfrm>
            <a:off x="360000" y="3330000"/>
            <a:ext cx="9360000" cy="900000"/>
          </a:xfrm>
          <a:prstGeom prst="rect">
            <a:avLst/>
          </a:prstGeom>
        </p:spPr>
        <p:txBody>
          <a:bodyPr lIns="0" rIns="0" tIns="0" bIns="0" anchor="b"/>
          <a:p>
            <a:r>
              <a:rPr b="1" lang="pt-BR" sz="3200">
                <a:latin typeface="Source Sans Pro Black"/>
              </a:rPr>
              <a:t>Clique para editar o formato do texto do título</a:t>
            </a:r>
            <a:endParaRPr/>
          </a:p>
        </p:txBody>
      </p:sp>
      <p:sp>
        <p:nvSpPr>
          <p:cNvPr id="45" name="PlaceHolder 3"/>
          <p:cNvSpPr>
            <a:spLocks noGrp="1"/>
          </p:cNvSpPr>
          <p:nvPr>
            <p:ph type="body"/>
          </p:nvPr>
        </p:nvSpPr>
        <p:spPr>
          <a:xfrm>
            <a:off x="540000" y="4680000"/>
            <a:ext cx="9180000" cy="2520000"/>
          </a:xfrm>
          <a:prstGeom prst="rect">
            <a:avLst/>
          </a:prstGeom>
        </p:spPr>
        <p:txBody>
          <a:bodyPr lIns="0" rIns="0" tIns="0" bIns="0"/>
          <a:p>
            <a:pPr/>
            <a:r>
              <a:rPr b="1" lang="pt-BR" sz="2600">
                <a:latin typeface="Source Sans Pro Semibold"/>
              </a:rPr>
              <a:t>Clique para editar o formato do texto da estrutura de tópicos</a:t>
            </a:r>
            <a:endParaRPr/>
          </a:p>
          <a:p>
            <a:pPr lvl="1"/>
            <a:r>
              <a:rPr lang="pt-BR" sz="2200">
                <a:latin typeface="Source Sans Pro Light"/>
              </a:rPr>
              <a:t>2.º nível da estrutura de tópicos</a:t>
            </a:r>
            <a:endParaRPr/>
          </a:p>
          <a:p>
            <a:pPr lvl="2"/>
            <a:r>
              <a:rPr lang="pt-BR">
                <a:latin typeface="Source Sans Pro Light"/>
              </a:rPr>
              <a:t>3.º nível da estrutura de tópicos</a:t>
            </a:r>
            <a:endParaRPr/>
          </a:p>
          <a:p>
            <a:pPr lvl="3"/>
            <a:r>
              <a:rPr lang="pt-BR" sz="1600">
                <a:latin typeface="Source Sans Pro Light"/>
              </a:rPr>
              <a:t>4.º nível da estrutura de tópicos</a:t>
            </a:r>
            <a:endParaRPr/>
          </a:p>
          <a:p>
            <a:pPr lvl="4"/>
            <a:r>
              <a:rPr lang="pt-BR" sz="1600">
                <a:latin typeface="Source Sans Pro Light"/>
              </a:rPr>
              <a:t>5.º nível da estrutura de tópicos</a:t>
            </a:r>
            <a:endParaRPr/>
          </a:p>
          <a:p>
            <a:pPr lvl="5"/>
            <a:r>
              <a:rPr lang="pt-BR" sz="1600">
                <a:latin typeface="Source Sans Pro Light"/>
              </a:rPr>
              <a:t>6.º nível da estrutura de tópicos</a:t>
            </a:r>
            <a:endParaRPr/>
          </a:p>
          <a:p>
            <a:pPr lvl="6"/>
            <a:r>
              <a:rPr lang="pt-BR" sz="1600">
                <a:latin typeface="Source Sans Pro Light"/>
              </a:rPr>
              <a:t>7.º nível da estrutura de tópicos</a:t>
            </a:r>
            <a:endParaRPr/>
          </a:p>
        </p:txBody>
      </p:sp>
      <p:sp>
        <p:nvSpPr>
          <p:cNvPr id="46" name="PlaceHolder 4"/>
          <p:cNvSpPr>
            <a:spLocks noGrp="1"/>
          </p:cNvSpPr>
          <p:nvPr>
            <p:ph type="dt"/>
          </p:nvPr>
        </p:nvSpPr>
        <p:spPr>
          <a:xfrm>
            <a:off x="7560000" y="6840000"/>
            <a:ext cx="2340000" cy="540000"/>
          </a:xfrm>
          <a:prstGeom prst="rect">
            <a:avLst/>
          </a:prstGeom>
        </p:spPr>
        <p:txBody>
          <a:bodyPr lIns="0" rIns="0" tIns="0" bIns="0" anchor="ctr"/>
          <a:p>
            <a:r>
              <a:rPr b="1" lang="pt-BR">
                <a:latin typeface="Source Sans Pro Black"/>
              </a:rPr>
              <a:t>&lt;data/hora&gt;</a:t>
            </a:r>
            <a:endParaRPr/>
          </a:p>
        </p:txBody>
      </p:sp>
      <p:sp>
        <p:nvSpPr>
          <p:cNvPr id="47" name="PlaceHolder 5"/>
          <p:cNvSpPr>
            <a:spLocks noGrp="1"/>
          </p:cNvSpPr>
          <p:nvPr>
            <p:ph type="ftr"/>
          </p:nvPr>
        </p:nvSpPr>
        <p:spPr>
          <a:xfrm>
            <a:off x="1080000" y="6840000"/>
            <a:ext cx="3240000" cy="540000"/>
          </a:xfrm>
          <a:prstGeom prst="rect">
            <a:avLst/>
          </a:prstGeom>
        </p:spPr>
        <p:txBody>
          <a:bodyPr lIns="0" rIns="0" tIns="0" bIns="0" anchor="ctr"/>
          <a:p>
            <a:pPr algn="ctr"/>
            <a:r>
              <a:rPr b="1" lang="pt-BR">
                <a:latin typeface="Source Sans Pro Black"/>
              </a:rPr>
              <a:t>&lt;rodapé&gt;</a:t>
            </a:r>
            <a:endParaRPr/>
          </a:p>
        </p:txBody>
      </p:sp>
      <p:sp>
        <p:nvSpPr>
          <p:cNvPr id="48" name="PlaceHolder 6"/>
          <p:cNvSpPr>
            <a:spLocks noGrp="1"/>
          </p:cNvSpPr>
          <p:nvPr>
            <p:ph type="sldNum"/>
          </p:nvPr>
        </p:nvSpPr>
        <p:spPr>
          <a:xfrm>
            <a:off x="180000" y="6840000"/>
            <a:ext cx="540000" cy="540000"/>
          </a:xfrm>
          <a:prstGeom prst="rect">
            <a:avLst/>
          </a:prstGeom>
        </p:spPr>
        <p:txBody>
          <a:bodyPr lIns="0" rIns="0" tIns="0" bIns="0"/>
          <a:p>
            <a:pPr algn="r"/>
            <a:fld id="{DB08BB92-226A-4ACA-8F80-80214A978924}" type="slidenum">
              <a:rPr b="1" lang="pt-BR">
                <a:latin typeface="Source Sans Pro Black"/>
              </a:rPr>
              <a:t>&lt;número&gt;</a:t>
            </a:fld>
            <a:endParaRPr/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</p:sldLayoutIdLst>
</p:sldMaster>
</file>

<file path=ppt/slideMasters/slideMaster3.xml><?xml version="1.0" encoding="utf-8"?>
<p:sldMaster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3" name="" descr=""/>
          <p:cNvPicPr/>
          <p:nvPr/>
        </p:nvPicPr>
        <p:blipFill>
          <a:blip r:embed="rId2"/>
          <a:stretch/>
        </p:blipFill>
        <p:spPr>
          <a:xfrm>
            <a:off x="-58320" y="108000"/>
            <a:ext cx="7794360" cy="1607400"/>
          </a:xfrm>
          <a:prstGeom prst="rect">
            <a:avLst/>
          </a:prstGeom>
          <a:ln>
            <a:noFill/>
          </a:ln>
        </p:spPr>
      </p:pic>
      <p:sp>
        <p:nvSpPr>
          <p:cNvPr id="84" name="PlaceHolder 1"/>
          <p:cNvSpPr>
            <a:spLocks noGrp="1"/>
          </p:cNvSpPr>
          <p:nvPr>
            <p:ph type="title"/>
          </p:nvPr>
        </p:nvSpPr>
        <p:spPr>
          <a:xfrm>
            <a:off x="504000" y="288000"/>
            <a:ext cx="7020000" cy="1248120"/>
          </a:xfrm>
          <a:prstGeom prst="rect">
            <a:avLst/>
          </a:prstGeom>
        </p:spPr>
        <p:txBody>
          <a:bodyPr lIns="0" rIns="0" tIns="0" bIns="0" anchor="ctr"/>
          <a:p>
            <a:r>
              <a:rPr lang="pt-BR" sz="4759">
                <a:latin typeface="Arial"/>
              </a:rPr>
              <a:t>Clique para editar o formato do texto do título</a:t>
            </a:r>
            <a:endParaRPr/>
          </a:p>
        </p:txBody>
      </p:sp>
      <p:sp>
        <p:nvSpPr>
          <p:cNvPr id="85" name="PlaceHolder 2"/>
          <p:cNvSpPr>
            <a:spLocks noGrp="1"/>
          </p:cNvSpPr>
          <p:nvPr>
            <p:ph type="body"/>
          </p:nvPr>
        </p:nvSpPr>
        <p:spPr>
          <a:xfrm>
            <a:off x="504000" y="1823760"/>
            <a:ext cx="9072000" cy="4384440"/>
          </a:xfrm>
          <a:prstGeom prst="rect">
            <a:avLst/>
          </a:prstGeom>
        </p:spPr>
        <p:txBody>
          <a:bodyPr lIns="0" rIns="0" tIns="0" bIns="0"/>
          <a:p>
            <a:pPr>
              <a:buSzPct val="45000"/>
              <a:buFont typeface="Wingdings" charset="2"/>
              <a:buChar char=""/>
            </a:pPr>
            <a:r>
              <a:rPr lang="pt-BR" sz="3470">
                <a:latin typeface="Arial"/>
              </a:rPr>
              <a:t>Clique para editar o formato do texto da estrutura de tópicos</a:t>
            </a:r>
            <a:endParaRPr/>
          </a:p>
          <a:p>
            <a:pPr lvl="1">
              <a:buSzPct val="75000"/>
              <a:buFont typeface="Symbol" charset="2"/>
              <a:buChar char=""/>
            </a:pPr>
            <a:r>
              <a:rPr lang="pt-BR" sz="3039">
                <a:latin typeface="Arial"/>
              </a:rPr>
              <a:t>2.º nível da estrutura de tópicos</a:t>
            </a:r>
            <a:endParaRPr/>
          </a:p>
          <a:p>
            <a:pPr lvl="2">
              <a:buSzPct val="45000"/>
              <a:buFont typeface="Wingdings" charset="2"/>
              <a:buChar char=""/>
            </a:pPr>
            <a:r>
              <a:rPr lang="pt-BR" sz="2600">
                <a:latin typeface="Arial"/>
              </a:rPr>
              <a:t>3.º nível da estrutura de tópicos</a:t>
            </a:r>
            <a:endParaRPr/>
          </a:p>
          <a:p>
            <a:pPr lvl="3">
              <a:buSzPct val="75000"/>
              <a:buFont typeface="Symbol" charset="2"/>
              <a:buChar char=""/>
            </a:pPr>
            <a:r>
              <a:rPr lang="pt-BR" sz="2170">
                <a:latin typeface="Arial"/>
              </a:rPr>
              <a:t>4.º nível da estrutura de tópicos</a:t>
            </a:r>
            <a:endParaRPr/>
          </a:p>
          <a:p>
            <a:pPr lvl="4">
              <a:buSzPct val="45000"/>
              <a:buFont typeface="Wingdings" charset="2"/>
              <a:buChar char=""/>
            </a:pPr>
            <a:r>
              <a:rPr lang="pt-BR" sz="2170">
                <a:latin typeface="Arial"/>
              </a:rPr>
              <a:t>5.º nível da estrutura de tópicos</a:t>
            </a:r>
            <a:endParaRPr/>
          </a:p>
          <a:p>
            <a:pPr lvl="5">
              <a:buSzPct val="45000"/>
              <a:buFont typeface="Wingdings" charset="2"/>
              <a:buChar char=""/>
            </a:pPr>
            <a:r>
              <a:rPr lang="pt-BR" sz="2170">
                <a:latin typeface="Arial"/>
              </a:rPr>
              <a:t>6.º nível da estrutura de tópicos</a:t>
            </a:r>
            <a:endParaRPr/>
          </a:p>
          <a:p>
            <a:pPr lvl="6">
              <a:buSzPct val="45000"/>
              <a:buFont typeface="Wingdings" charset="2"/>
              <a:buChar char=""/>
            </a:pPr>
            <a:r>
              <a:rPr lang="pt-BR" sz="2170">
                <a:latin typeface="Arial"/>
              </a:rPr>
              <a:t>7.º nível da estrutura de tópicos</a:t>
            </a:r>
            <a:endParaRPr/>
          </a:p>
        </p:txBody>
      </p:sp>
      <p:sp>
        <p:nvSpPr>
          <p:cNvPr id="86" name="PlaceHolder 3"/>
          <p:cNvSpPr>
            <a:spLocks noGrp="1"/>
          </p:cNvSpPr>
          <p:nvPr>
            <p:ph type="dt"/>
          </p:nvPr>
        </p:nvSpPr>
        <p:spPr>
          <a:xfrm>
            <a:off x="504000" y="6886440"/>
            <a:ext cx="2348280" cy="520920"/>
          </a:xfrm>
          <a:prstGeom prst="rect">
            <a:avLst/>
          </a:prstGeom>
        </p:spPr>
        <p:txBody>
          <a:bodyPr lIns="0" rIns="0" tIns="0" bIns="0"/>
          <a:p>
            <a:r>
              <a:rPr lang="pt-BR" sz="1400">
                <a:latin typeface="Arial"/>
              </a:rPr>
              <a:t>&lt;data/hora&gt;</a:t>
            </a:r>
            <a:endParaRPr/>
          </a:p>
        </p:txBody>
      </p:sp>
      <p:sp>
        <p:nvSpPr>
          <p:cNvPr id="87" name="PlaceHolder 4"/>
          <p:cNvSpPr>
            <a:spLocks noGrp="1"/>
          </p:cNvSpPr>
          <p:nvPr>
            <p:ph type="ftr"/>
          </p:nvPr>
        </p:nvSpPr>
        <p:spPr>
          <a:xfrm>
            <a:off x="3447000" y="6886440"/>
            <a:ext cx="3195000" cy="520920"/>
          </a:xfrm>
          <a:prstGeom prst="rect">
            <a:avLst/>
          </a:prstGeom>
        </p:spPr>
        <p:txBody>
          <a:bodyPr lIns="0" rIns="0" tIns="0" bIns="0"/>
          <a:p>
            <a:pPr algn="ctr"/>
            <a:r>
              <a:rPr lang="pt-BR" sz="1400">
                <a:latin typeface="Arial"/>
              </a:rPr>
              <a:t>&lt;rodapé&gt;</a:t>
            </a:r>
            <a:endParaRPr/>
          </a:p>
        </p:txBody>
      </p:sp>
      <p:sp>
        <p:nvSpPr>
          <p:cNvPr id="88" name="PlaceHolder 5"/>
          <p:cNvSpPr>
            <a:spLocks noGrp="1"/>
          </p:cNvSpPr>
          <p:nvPr>
            <p:ph type="sldNum"/>
          </p:nvPr>
        </p:nvSpPr>
        <p:spPr>
          <a:xfrm>
            <a:off x="7227000" y="6886440"/>
            <a:ext cx="2348280" cy="520920"/>
          </a:xfrm>
          <a:prstGeom prst="rect">
            <a:avLst/>
          </a:prstGeom>
        </p:spPr>
        <p:txBody>
          <a:bodyPr lIns="0" rIns="0" tIns="0" bIns="0"/>
          <a:p>
            <a:pPr algn="r"/>
            <a:fld id="{EAFB8280-AF71-4450-B915-E375D8565CB6}" type="slidenum">
              <a:rPr lang="pt-BR" sz="1400">
                <a:latin typeface="Arial"/>
              </a:rPr>
              <a:t>&lt;número&gt;</a:t>
            </a:fld>
            <a:endParaRPr/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</p:sldLayoutIdLst>
</p:sldMaster>
</file>

<file path=ppt/slideMasters/slideMaster4.xml><?xml version="1.0" encoding="utf-8"?>
<p:sldMaster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PlaceHolder 1"/>
          <p:cNvSpPr>
            <a:spLocks noGrp="1"/>
          </p:cNvSpPr>
          <p:nvPr>
            <p:ph type="title"/>
          </p:nvPr>
        </p:nvSpPr>
        <p:spPr>
          <a:xfrm>
            <a:off x="792000" y="4104000"/>
            <a:ext cx="8568000" cy="1440000"/>
          </a:xfrm>
          <a:prstGeom prst="rect">
            <a:avLst/>
          </a:prstGeom>
        </p:spPr>
        <p:txBody>
          <a:bodyPr lIns="0" rIns="0" tIns="0" bIns="0" anchor="ctr"/>
          <a:p>
            <a:r>
              <a:rPr b="1" lang="pt-BR" sz="4800">
                <a:latin typeface="Open Sans"/>
              </a:rPr>
              <a:t>Clique para editar o formato do texto do título</a:t>
            </a:r>
            <a:endParaRPr/>
          </a:p>
        </p:txBody>
      </p:sp>
      <p:sp>
        <p:nvSpPr>
          <p:cNvPr id="124" name="PlaceHolder 2"/>
          <p:cNvSpPr>
            <a:spLocks noGrp="1"/>
          </p:cNvSpPr>
          <p:nvPr>
            <p:ph type="body"/>
          </p:nvPr>
        </p:nvSpPr>
        <p:spPr>
          <a:xfrm>
            <a:off x="792000" y="5904000"/>
            <a:ext cx="8568000" cy="982440"/>
          </a:xfrm>
          <a:prstGeom prst="rect">
            <a:avLst/>
          </a:prstGeom>
        </p:spPr>
        <p:txBody>
          <a:bodyPr lIns="0" rIns="0" tIns="0" bIns="0"/>
          <a:p>
            <a:pPr>
              <a:buSzPct val="45000"/>
              <a:buFont typeface="Wingdings" charset="2"/>
              <a:buChar char=""/>
            </a:pPr>
            <a:r>
              <a:rPr lang="pt-BR" sz="2400">
                <a:latin typeface="Open Sans"/>
              </a:rPr>
              <a:t>Clique para editar o formato do texto da estrutura de tópicos</a:t>
            </a:r>
            <a:endParaRPr/>
          </a:p>
          <a:p>
            <a:pPr lvl="1">
              <a:buSzPct val="75000"/>
              <a:buFont typeface="Symbol" charset="2"/>
              <a:buChar char=""/>
            </a:pPr>
            <a:r>
              <a:rPr lang="pt-BR" sz="2400">
                <a:latin typeface="Open Sans"/>
              </a:rPr>
              <a:t>2.º nível da estrutura de tópicos</a:t>
            </a:r>
            <a:endParaRPr/>
          </a:p>
          <a:p>
            <a:pPr lvl="2">
              <a:buSzPct val="45000"/>
              <a:buFont typeface="Wingdings" charset="2"/>
              <a:buChar char=""/>
            </a:pPr>
            <a:r>
              <a:rPr lang="pt-BR" sz="2400">
                <a:latin typeface="Open Sans"/>
              </a:rPr>
              <a:t>3.º nível da estrutura de tópicos</a:t>
            </a:r>
            <a:endParaRPr/>
          </a:p>
          <a:p>
            <a:pPr lvl="3">
              <a:buSzPct val="75000"/>
              <a:buFont typeface="Symbol" charset="2"/>
              <a:buChar char=""/>
            </a:pPr>
            <a:r>
              <a:rPr lang="pt-BR" sz="2400">
                <a:latin typeface="Open Sans"/>
              </a:rPr>
              <a:t>4.º nível da estrutura de tópicos</a:t>
            </a:r>
            <a:endParaRPr/>
          </a:p>
          <a:p>
            <a:pPr lvl="4">
              <a:buSzPct val="45000"/>
              <a:buFont typeface="Wingdings" charset="2"/>
              <a:buChar char=""/>
            </a:pPr>
            <a:r>
              <a:rPr lang="pt-BR" sz="2400">
                <a:latin typeface="Open Sans"/>
              </a:rPr>
              <a:t>5.º nível da estrutura de tópicos</a:t>
            </a:r>
            <a:endParaRPr/>
          </a:p>
          <a:p>
            <a:pPr lvl="5">
              <a:buSzPct val="45000"/>
              <a:buFont typeface="Wingdings" charset="2"/>
              <a:buChar char=""/>
            </a:pPr>
            <a:r>
              <a:rPr lang="pt-BR" sz="2400">
                <a:latin typeface="Open Sans"/>
              </a:rPr>
              <a:t>6.º nível da estrutura de tópicos</a:t>
            </a:r>
            <a:endParaRPr/>
          </a:p>
          <a:p>
            <a:pPr lvl="6">
              <a:buSzPct val="45000"/>
              <a:buFont typeface="Wingdings" charset="2"/>
              <a:buChar char=""/>
            </a:pPr>
            <a:r>
              <a:rPr lang="pt-BR" sz="2400">
                <a:latin typeface="Open Sans"/>
              </a:rPr>
              <a:t>7.º nível da estrutura de tópicos</a:t>
            </a:r>
            <a:endParaRPr/>
          </a:p>
        </p:txBody>
      </p:sp>
      <p:sp>
        <p:nvSpPr>
          <p:cNvPr id="125" name="PlaceHolder 3"/>
          <p:cNvSpPr>
            <a:spLocks noGrp="1"/>
          </p:cNvSpPr>
          <p:nvPr>
            <p:ph type="dt"/>
          </p:nvPr>
        </p:nvSpPr>
        <p:spPr>
          <a:xfrm>
            <a:off x="504000" y="6886440"/>
            <a:ext cx="2348280" cy="521280"/>
          </a:xfrm>
          <a:prstGeom prst="rect">
            <a:avLst/>
          </a:prstGeom>
        </p:spPr>
        <p:txBody>
          <a:bodyPr lIns="0" rIns="0" tIns="0" bIns="0"/>
          <a:p>
            <a:r>
              <a:rPr lang="pt-BR" sz="1400">
                <a:latin typeface="Open Sans"/>
              </a:rPr>
              <a:t>&lt;data/hora&gt;</a:t>
            </a:r>
            <a:endParaRPr/>
          </a:p>
        </p:txBody>
      </p:sp>
      <p:sp>
        <p:nvSpPr>
          <p:cNvPr id="126" name="PlaceHolder 4"/>
          <p:cNvSpPr>
            <a:spLocks noGrp="1"/>
          </p:cNvSpPr>
          <p:nvPr>
            <p:ph type="ftr"/>
          </p:nvPr>
        </p:nvSpPr>
        <p:spPr>
          <a:xfrm>
            <a:off x="3447360" y="6886440"/>
            <a:ext cx="3195000" cy="521280"/>
          </a:xfrm>
          <a:prstGeom prst="rect">
            <a:avLst/>
          </a:prstGeom>
        </p:spPr>
        <p:txBody>
          <a:bodyPr lIns="0" rIns="0" tIns="0" bIns="0"/>
          <a:p>
            <a:pPr algn="ctr"/>
            <a:r>
              <a:rPr lang="pt-BR" sz="1400">
                <a:latin typeface="Open Sans"/>
              </a:rPr>
              <a:t>&lt;rodapé&gt;</a:t>
            </a:r>
            <a:endParaRPr/>
          </a:p>
        </p:txBody>
      </p:sp>
      <p:sp>
        <p:nvSpPr>
          <p:cNvPr id="127" name="PlaceHolder 5"/>
          <p:cNvSpPr>
            <a:spLocks noGrp="1"/>
          </p:cNvSpPr>
          <p:nvPr>
            <p:ph type="sldNum"/>
          </p:nvPr>
        </p:nvSpPr>
        <p:spPr>
          <a:xfrm>
            <a:off x="7227360" y="6886440"/>
            <a:ext cx="2348280" cy="521280"/>
          </a:xfrm>
          <a:prstGeom prst="rect">
            <a:avLst/>
          </a:prstGeom>
        </p:spPr>
        <p:txBody>
          <a:bodyPr lIns="0" rIns="0" tIns="0" bIns="0"/>
          <a:p>
            <a:pPr algn="r"/>
            <a:fld id="{A152E291-09FC-4379-82EB-5CA8C6864A43}" type="slidenum">
              <a:rPr lang="pt-BR" sz="1400">
                <a:latin typeface="Open Sans"/>
              </a:rPr>
              <a:t>&lt;número&gt;</a:t>
            </a:fld>
            <a:r>
              <a:rPr lang="pt-BR" sz="1400">
                <a:latin typeface="Open Sans"/>
              </a:rPr>
              <a:t> / </a:t>
            </a:r>
            <a:r>
              <a:rPr lang="pt-BR" sz="1400">
                <a:latin typeface="Open Sans"/>
              </a:rPr>
              <a:t>9</a:t>
            </a:r>
            <a:endParaRPr/>
          </a:p>
        </p:txBody>
      </p:sp>
      <p:sp>
        <p:nvSpPr>
          <p:cNvPr id="128" name="CustomShape 6"/>
          <p:cNvSpPr/>
          <p:nvPr/>
        </p:nvSpPr>
        <p:spPr>
          <a:xfrm>
            <a:off x="0" y="4320000"/>
            <a:ext cx="504000" cy="1080000"/>
          </a:xfrm>
          <a:prstGeom prst="rect">
            <a:avLst/>
          </a:prstGeom>
          <a:solidFill>
            <a:srgbClr val="ef2929"/>
          </a:solidFill>
          <a:ln>
            <a:noFill/>
          </a:ln>
        </p:spPr>
        <p:style>
          <a:lnRef idx="0"/>
          <a:fillRef idx="0"/>
          <a:effectRef idx="0"/>
          <a:fontRef idx="minor"/>
        </p:style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88" r:id="rId2"/>
    <p:sldLayoutId id="2147483689" r:id="rId3"/>
    <p:sldLayoutId id="2147483690" r:id="rId4"/>
    <p:sldLayoutId id="2147483691" r:id="rId5"/>
    <p:sldLayoutId id="2147483692" r:id="rId6"/>
    <p:sldLayoutId id="2147483693" r:id="rId7"/>
    <p:sldLayoutId id="2147483694" r:id="rId8"/>
    <p:sldLayoutId id="2147483695" r:id="rId9"/>
    <p:sldLayoutId id="2147483696" r:id="rId10"/>
    <p:sldLayoutId id="2147483697" r:id="rId11"/>
    <p:sldLayoutId id="2147483698" r:id="rId12"/>
    <p:sldLayoutId id="2147483699" r:id="rId13"/>
  </p:sldLayoutIdLst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image" Target="../media/image10.jpeg"/><Relationship Id="rId2" Type="http://schemas.openxmlformats.org/officeDocument/2006/relationships/slideLayout" Target="../slideLayouts/slideLayout38.xml"/>
</Relationships>
</file>

<file path=ppt/slides/_rels/slide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5.xml"/>
</Relationships>
</file>

<file path=ppt/slides/_rels/slide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5.xml"/>
</Relationships>
</file>

<file path=ppt/slides/_rels/slide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5.xml"/>
</Relationships>
</file>

<file path=ppt/slides/_rels/slide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5.xml"/>
</Relationships>
</file>

<file path=ppt/slides/_rels/slide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5.xml"/>
</Relationships>
</file>

<file path=ppt/slides/_rels/slide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5.xml"/>
</Relationships>
</file>

<file path=ppt/slides/_rels/slide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5.xml"/>
</Relationships>
</file>

<file path=ppt/slides/_rels/slide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5.xml"/>
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TextShape 1"/>
          <p:cNvSpPr txBox="1"/>
          <p:nvPr/>
        </p:nvSpPr>
        <p:spPr>
          <a:xfrm>
            <a:off x="899640" y="4206960"/>
            <a:ext cx="8704800" cy="133884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/>
          <a:p>
            <a:r>
              <a:rPr b="1" lang="pt-BR" sz="2600">
                <a:solidFill>
                  <a:srgbClr val="000000"/>
                </a:solidFill>
                <a:latin typeface="Source Sans Pro"/>
              </a:rPr>
              <a:t>PROTOCOLO DE ATENDIMENTO MULTIDISCIPLINAR À MULHER VÍTIMA DE VIOLÊNCIA DOMÉSTICA E FAMILIAR</a:t>
            </a:r>
            <a:endParaRPr/>
          </a:p>
        </p:txBody>
      </p:sp>
      <p:sp>
        <p:nvSpPr>
          <p:cNvPr id="164" name="TextShape 2"/>
          <p:cNvSpPr txBox="1"/>
          <p:nvPr/>
        </p:nvSpPr>
        <p:spPr>
          <a:xfrm>
            <a:off x="1243440" y="926280"/>
            <a:ext cx="7884360" cy="108288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/>
          <a:p>
            <a:r>
              <a:rPr lang="pt-BR" sz="2600">
                <a:latin typeface="Calibri"/>
              </a:rPr>
              <a:t>     </a:t>
            </a:r>
            <a:r>
              <a:rPr b="1" lang="pt-BR" sz="2600" cap="all">
                <a:latin typeface="Calibri"/>
              </a:rPr>
              <a:t>Ministério Público do Estado de Mato Grosso</a:t>
            </a:r>
            <a:endParaRPr/>
          </a:p>
          <a:p>
            <a:r>
              <a:rPr b="1" lang="pt-BR" sz="2600" cap="all">
                <a:latin typeface="Calibri"/>
              </a:rPr>
              <a:t>             </a:t>
            </a:r>
            <a:r>
              <a:rPr b="1" lang="pt-BR" sz="2600" cap="all">
                <a:latin typeface="Calibri"/>
              </a:rPr>
              <a:t>Pro</a:t>
            </a:r>
            <a:r>
              <a:rPr b="1" lang="pt-BR" sz="2600" cap="all">
                <a:latin typeface="Calibri"/>
              </a:rPr>
              <a:t>motorias de Justiça de Diamantino</a:t>
            </a:r>
            <a:endParaRPr/>
          </a:p>
        </p:txBody>
      </p:sp>
      <p:pic>
        <p:nvPicPr>
          <p:cNvPr id="165" name="" descr=""/>
          <p:cNvPicPr/>
          <p:nvPr/>
        </p:nvPicPr>
        <p:blipFill>
          <a:blip r:embed="rId1"/>
          <a:stretch/>
        </p:blipFill>
        <p:spPr>
          <a:xfrm>
            <a:off x="318960" y="715680"/>
            <a:ext cx="1167840" cy="1057320"/>
          </a:xfrm>
          <a:prstGeom prst="rect">
            <a:avLst/>
          </a:prstGeom>
          <a:ln>
            <a:noFill/>
          </a:ln>
        </p:spPr>
      </p:pic>
    </p:spTree>
  </p:cSld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CustomShape 1"/>
          <p:cNvSpPr/>
          <p:nvPr/>
        </p:nvSpPr>
        <p:spPr>
          <a:xfrm>
            <a:off x="234360" y="3478680"/>
            <a:ext cx="2418120" cy="1820520"/>
          </a:xfrm>
          <a:prstGeom prst="rect">
            <a:avLst/>
          </a:prstGeom>
          <a:solidFill>
            <a:srgbClr val="729fcf"/>
          </a:solidFill>
          <a:ln>
            <a:solidFill>
              <a:srgbClr val="3465a4"/>
            </a:solidFill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/>
          <a:p>
            <a:pPr algn="ctr"/>
            <a:endParaRPr/>
          </a:p>
          <a:p>
            <a:pPr algn="ctr"/>
            <a:r>
              <a:rPr lang="pt-BR">
                <a:latin typeface="Source Sans Pro"/>
              </a:rPr>
              <a:t>Delegacia de Polícia</a:t>
            </a:r>
            <a:endParaRPr/>
          </a:p>
          <a:p>
            <a:pPr algn="ctr"/>
            <a:r>
              <a:rPr lang="pt-BR">
                <a:latin typeface="Source Sans Pro"/>
              </a:rPr>
              <a:t>- encaminhamento da vítima e agressor</a:t>
            </a:r>
            <a:r>
              <a:rPr lang="pt-BR" u="sng">
                <a:latin typeface="Source Sans Pro"/>
              </a:rPr>
              <a:t> – em menos 48 horas</a:t>
            </a:r>
            <a:endParaRPr/>
          </a:p>
          <a:p>
            <a:pPr algn="ctr"/>
            <a:endParaRPr/>
          </a:p>
        </p:txBody>
      </p:sp>
      <p:sp>
        <p:nvSpPr>
          <p:cNvPr id="167" name="Line 2"/>
          <p:cNvSpPr/>
          <p:nvPr/>
        </p:nvSpPr>
        <p:spPr>
          <a:xfrm flipV="1">
            <a:off x="2754720" y="2886840"/>
            <a:ext cx="0" cy="732600"/>
          </a:xfrm>
          <a:prstGeom prst="line">
            <a:avLst/>
          </a:prstGeom>
          <a:ln w="72000">
            <a:solidFill>
              <a:srgbClr val="2c3e50"/>
            </a:solidFill>
            <a:round/>
            <a:tailEnd len="med" type="triangle" w="med"/>
          </a:ln>
        </p:spPr>
      </p:sp>
      <p:sp>
        <p:nvSpPr>
          <p:cNvPr id="168" name="CustomShape 3"/>
          <p:cNvSpPr/>
          <p:nvPr/>
        </p:nvSpPr>
        <p:spPr>
          <a:xfrm>
            <a:off x="3853800" y="3602880"/>
            <a:ext cx="2359440" cy="1206360"/>
          </a:xfrm>
          <a:prstGeom prst="rect">
            <a:avLst/>
          </a:prstGeom>
          <a:solidFill>
            <a:srgbClr val="729fcf"/>
          </a:solidFill>
          <a:ln>
            <a:solidFill>
              <a:srgbClr val="3465a4"/>
            </a:solidFill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/>
          <a:p>
            <a:pPr algn="ctr"/>
            <a:r>
              <a:rPr lang="pt-BR" strike="noStrike">
                <a:solidFill>
                  <a:srgbClr val="000000"/>
                </a:solidFill>
                <a:latin typeface="Calibri"/>
                <a:ea typeface="源ノ角ゴシック Normal"/>
              </a:rPr>
              <a:t>Sessão de Mediação – CEJUSC - compartilhamento de informação</a:t>
            </a:r>
            <a:endParaRPr/>
          </a:p>
        </p:txBody>
      </p:sp>
      <p:sp>
        <p:nvSpPr>
          <p:cNvPr id="169" name="Line 4"/>
          <p:cNvSpPr/>
          <p:nvPr/>
        </p:nvSpPr>
        <p:spPr>
          <a:xfrm flipV="1">
            <a:off x="2872080" y="3135960"/>
            <a:ext cx="732600" cy="996120"/>
          </a:xfrm>
          <a:prstGeom prst="line">
            <a:avLst/>
          </a:prstGeom>
          <a:ln w="72000">
            <a:solidFill>
              <a:srgbClr val="2c3e50"/>
            </a:solidFill>
            <a:round/>
            <a:tailEnd len="med" type="triangle" w="med"/>
          </a:ln>
        </p:spPr>
      </p:sp>
      <p:sp>
        <p:nvSpPr>
          <p:cNvPr id="170" name="Line 5"/>
          <p:cNvSpPr/>
          <p:nvPr/>
        </p:nvSpPr>
        <p:spPr>
          <a:xfrm flipV="1">
            <a:off x="3004200" y="4132080"/>
            <a:ext cx="703080" cy="469080"/>
          </a:xfrm>
          <a:prstGeom prst="line">
            <a:avLst/>
          </a:prstGeom>
          <a:ln w="72000">
            <a:solidFill>
              <a:srgbClr val="2c3e50"/>
            </a:solidFill>
            <a:round/>
            <a:tailEnd len="med" type="triangle" w="med"/>
          </a:ln>
        </p:spPr>
      </p:sp>
      <p:sp>
        <p:nvSpPr>
          <p:cNvPr id="171" name="Line 6"/>
          <p:cNvSpPr/>
          <p:nvPr/>
        </p:nvSpPr>
        <p:spPr>
          <a:xfrm>
            <a:off x="3835080" y="1967760"/>
            <a:ext cx="3095640" cy="0"/>
          </a:xfrm>
          <a:prstGeom prst="line">
            <a:avLst/>
          </a:prstGeom>
          <a:ln w="72000">
            <a:solidFill>
              <a:srgbClr val="2c3e50"/>
            </a:solidFill>
            <a:round/>
            <a:tailEnd len="med" type="triangle" w="med"/>
          </a:ln>
        </p:spPr>
      </p:sp>
      <p:sp>
        <p:nvSpPr>
          <p:cNvPr id="172" name="Line 7"/>
          <p:cNvSpPr/>
          <p:nvPr/>
        </p:nvSpPr>
        <p:spPr>
          <a:xfrm>
            <a:off x="3018600" y="5304600"/>
            <a:ext cx="732600" cy="688680"/>
          </a:xfrm>
          <a:prstGeom prst="line">
            <a:avLst/>
          </a:prstGeom>
          <a:ln w="72000">
            <a:solidFill>
              <a:srgbClr val="2c3e50"/>
            </a:solidFill>
            <a:round/>
            <a:tailEnd len="med" type="triangle" w="med"/>
          </a:ln>
        </p:spPr>
      </p:sp>
      <p:sp>
        <p:nvSpPr>
          <p:cNvPr id="173" name="Line 8"/>
          <p:cNvSpPr/>
          <p:nvPr/>
        </p:nvSpPr>
        <p:spPr>
          <a:xfrm>
            <a:off x="2329920" y="5298120"/>
            <a:ext cx="219960" cy="607320"/>
          </a:xfrm>
          <a:prstGeom prst="line">
            <a:avLst/>
          </a:prstGeom>
          <a:ln w="72000">
            <a:solidFill>
              <a:srgbClr val="2c3e50"/>
            </a:solidFill>
            <a:round/>
            <a:tailEnd len="med" type="triangle" w="med"/>
          </a:ln>
        </p:spPr>
      </p:sp>
      <p:sp>
        <p:nvSpPr>
          <p:cNvPr id="174" name="CustomShape 9"/>
          <p:cNvSpPr/>
          <p:nvPr/>
        </p:nvSpPr>
        <p:spPr>
          <a:xfrm>
            <a:off x="1304280" y="1770480"/>
            <a:ext cx="2359440" cy="955440"/>
          </a:xfrm>
          <a:prstGeom prst="rect">
            <a:avLst/>
          </a:prstGeom>
          <a:solidFill>
            <a:srgbClr val="729fcf"/>
          </a:solidFill>
          <a:ln>
            <a:solidFill>
              <a:srgbClr val="3465a4"/>
            </a:solidFill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/>
          <a:p>
            <a:pPr algn="ctr"/>
            <a:r>
              <a:rPr lang="pt-BR">
                <a:latin typeface="Source Sans Pro"/>
              </a:rPr>
              <a:t>Atendimento no PSF</a:t>
            </a:r>
            <a:endParaRPr/>
          </a:p>
          <a:p>
            <a:pPr algn="ctr"/>
            <a:r>
              <a:rPr lang="pt-BR">
                <a:latin typeface="Source Sans Pro"/>
              </a:rPr>
              <a:t>- compartilhamento de informação</a:t>
            </a:r>
            <a:endParaRPr/>
          </a:p>
        </p:txBody>
      </p:sp>
      <p:sp>
        <p:nvSpPr>
          <p:cNvPr id="175" name="CustomShape 10"/>
          <p:cNvSpPr/>
          <p:nvPr/>
        </p:nvSpPr>
        <p:spPr>
          <a:xfrm>
            <a:off x="3839400" y="2222640"/>
            <a:ext cx="2359440" cy="1243800"/>
          </a:xfrm>
          <a:prstGeom prst="rect">
            <a:avLst/>
          </a:prstGeom>
          <a:solidFill>
            <a:srgbClr val="729fcf"/>
          </a:solidFill>
          <a:ln>
            <a:solidFill>
              <a:srgbClr val="3465a4"/>
            </a:solidFill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/>
          <a:p>
            <a:pPr algn="ctr"/>
            <a:r>
              <a:rPr lang="pt-BR">
                <a:latin typeface="Source Sans Pro"/>
              </a:rPr>
              <a:t>Atendimento no CREAS</a:t>
            </a:r>
            <a:endParaRPr/>
          </a:p>
          <a:p>
            <a:pPr algn="ctr"/>
            <a:r>
              <a:rPr lang="pt-BR">
                <a:latin typeface="Source Sans Pro"/>
              </a:rPr>
              <a:t>- compartilhamento de informação</a:t>
            </a:r>
            <a:endParaRPr/>
          </a:p>
        </p:txBody>
      </p:sp>
      <p:sp>
        <p:nvSpPr>
          <p:cNvPr id="176" name="CustomShape 11"/>
          <p:cNvSpPr/>
          <p:nvPr/>
        </p:nvSpPr>
        <p:spPr>
          <a:xfrm>
            <a:off x="3853800" y="4866840"/>
            <a:ext cx="2359440" cy="1108440"/>
          </a:xfrm>
          <a:prstGeom prst="rect">
            <a:avLst/>
          </a:prstGeom>
          <a:solidFill>
            <a:srgbClr val="729fcf"/>
          </a:solidFill>
          <a:ln>
            <a:solidFill>
              <a:srgbClr val="3465a4"/>
            </a:solidFill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/>
          <a:p>
            <a:pPr algn="ctr"/>
            <a:r>
              <a:rPr lang="pt-BR" sz="1600">
                <a:latin typeface="Source Sans Pro"/>
              </a:rPr>
              <a:t>Assistência do Conselho Tutelar (eventual)- compartilhamento de informação</a:t>
            </a:r>
            <a:endParaRPr/>
          </a:p>
        </p:txBody>
      </p:sp>
      <p:sp>
        <p:nvSpPr>
          <p:cNvPr id="177" name="CustomShape 12"/>
          <p:cNvSpPr/>
          <p:nvPr/>
        </p:nvSpPr>
        <p:spPr>
          <a:xfrm>
            <a:off x="3824280" y="6243840"/>
            <a:ext cx="2359440" cy="667080"/>
          </a:xfrm>
          <a:prstGeom prst="rect">
            <a:avLst/>
          </a:prstGeom>
          <a:solidFill>
            <a:srgbClr val="729fcf"/>
          </a:solidFill>
          <a:ln>
            <a:solidFill>
              <a:srgbClr val="3465a4"/>
            </a:solidFill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/>
          <a:p>
            <a:pPr algn="ctr"/>
            <a:r>
              <a:rPr lang="pt-BR">
                <a:latin typeface="Source Sans Pro"/>
              </a:rPr>
              <a:t>Casa de Retaguarda (eventual)</a:t>
            </a:r>
            <a:endParaRPr/>
          </a:p>
        </p:txBody>
      </p:sp>
      <p:sp>
        <p:nvSpPr>
          <p:cNvPr id="178" name="CustomShape 13"/>
          <p:cNvSpPr/>
          <p:nvPr/>
        </p:nvSpPr>
        <p:spPr>
          <a:xfrm>
            <a:off x="2109960" y="5993280"/>
            <a:ext cx="1406880" cy="1532160"/>
          </a:xfrm>
          <a:prstGeom prst="rect">
            <a:avLst/>
          </a:prstGeom>
          <a:solidFill>
            <a:srgbClr val="729fcf"/>
          </a:solidFill>
          <a:ln>
            <a:solidFill>
              <a:srgbClr val="3465a4"/>
            </a:solidFill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/>
          <a:p>
            <a:pPr algn="ctr"/>
            <a:r>
              <a:rPr lang="pt-BR">
                <a:latin typeface="Source Sans Pro"/>
              </a:rPr>
              <a:t>Pronto Atendimento por uso da força (eventual)</a:t>
            </a:r>
            <a:endParaRPr/>
          </a:p>
        </p:txBody>
      </p:sp>
      <p:sp>
        <p:nvSpPr>
          <p:cNvPr id="179" name="CustomShape 14"/>
          <p:cNvSpPr/>
          <p:nvPr/>
        </p:nvSpPr>
        <p:spPr>
          <a:xfrm>
            <a:off x="88200" y="6147720"/>
            <a:ext cx="1348200" cy="1243800"/>
          </a:xfrm>
          <a:prstGeom prst="rect">
            <a:avLst/>
          </a:prstGeom>
          <a:solidFill>
            <a:srgbClr val="729fcf"/>
          </a:solidFill>
          <a:ln>
            <a:solidFill>
              <a:srgbClr val="3465a4"/>
            </a:solidFill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/>
          <a:p>
            <a:pPr algn="ctr"/>
            <a:r>
              <a:rPr lang="pt-BR">
                <a:latin typeface="Source Sans Pro"/>
              </a:rPr>
              <a:t>Polícia Militar</a:t>
            </a:r>
            <a:r>
              <a:rPr lang="pt-BR" u="sng">
                <a:latin typeface="Source Sans Pro"/>
              </a:rPr>
              <a:t> – em menos 48 horas</a:t>
            </a:r>
            <a:endParaRPr/>
          </a:p>
        </p:txBody>
      </p:sp>
      <p:sp>
        <p:nvSpPr>
          <p:cNvPr id="180" name="Line 15"/>
          <p:cNvSpPr/>
          <p:nvPr/>
        </p:nvSpPr>
        <p:spPr>
          <a:xfrm flipV="1">
            <a:off x="820440" y="5260680"/>
            <a:ext cx="0" cy="688680"/>
          </a:xfrm>
          <a:prstGeom prst="line">
            <a:avLst/>
          </a:prstGeom>
          <a:ln w="72000">
            <a:solidFill>
              <a:srgbClr val="2c3e50"/>
            </a:solidFill>
            <a:round/>
            <a:tailEnd len="med" type="triangle" w="med"/>
          </a:ln>
        </p:spPr>
      </p:sp>
      <p:sp>
        <p:nvSpPr>
          <p:cNvPr id="181" name="Line 16"/>
          <p:cNvSpPr/>
          <p:nvPr/>
        </p:nvSpPr>
        <p:spPr>
          <a:xfrm>
            <a:off x="1539000" y="6916320"/>
            <a:ext cx="556560" cy="0"/>
          </a:xfrm>
          <a:prstGeom prst="line">
            <a:avLst/>
          </a:prstGeom>
          <a:ln w="72000">
            <a:solidFill>
              <a:srgbClr val="2c3e50"/>
            </a:solidFill>
            <a:round/>
            <a:tailEnd len="med" type="triangle" w="med"/>
          </a:ln>
        </p:spPr>
      </p:sp>
      <p:sp>
        <p:nvSpPr>
          <p:cNvPr id="182" name="Line 17"/>
          <p:cNvSpPr/>
          <p:nvPr/>
        </p:nvSpPr>
        <p:spPr>
          <a:xfrm flipV="1">
            <a:off x="6315840" y="2373840"/>
            <a:ext cx="806040" cy="410400"/>
          </a:xfrm>
          <a:prstGeom prst="line">
            <a:avLst/>
          </a:prstGeom>
          <a:ln w="72000">
            <a:solidFill>
              <a:srgbClr val="2c3e50"/>
            </a:solidFill>
            <a:round/>
            <a:tailEnd len="med" type="triangle" w="med"/>
          </a:ln>
        </p:spPr>
      </p:sp>
      <p:sp>
        <p:nvSpPr>
          <p:cNvPr id="183" name="Line 18"/>
          <p:cNvSpPr/>
          <p:nvPr/>
        </p:nvSpPr>
        <p:spPr>
          <a:xfrm>
            <a:off x="6312960" y="5363280"/>
            <a:ext cx="720720" cy="205200"/>
          </a:xfrm>
          <a:prstGeom prst="line">
            <a:avLst/>
          </a:prstGeom>
          <a:ln w="72000">
            <a:solidFill>
              <a:srgbClr val="2c3e50"/>
            </a:solidFill>
            <a:round/>
            <a:tailEnd len="med" type="triangle" w="med"/>
          </a:ln>
        </p:spPr>
      </p:sp>
      <p:sp>
        <p:nvSpPr>
          <p:cNvPr id="184" name="CustomShape 19"/>
          <p:cNvSpPr/>
          <p:nvPr/>
        </p:nvSpPr>
        <p:spPr>
          <a:xfrm>
            <a:off x="7253640" y="1675800"/>
            <a:ext cx="2033640" cy="1243800"/>
          </a:xfrm>
          <a:prstGeom prst="rect">
            <a:avLst/>
          </a:prstGeom>
          <a:solidFill>
            <a:srgbClr val="729fcf"/>
          </a:solidFill>
          <a:ln>
            <a:solidFill>
              <a:srgbClr val="3465a4"/>
            </a:solidFill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/>
          <a:p>
            <a:pPr algn="ctr"/>
            <a:r>
              <a:rPr lang="pt-BR">
                <a:latin typeface="Source Sans Pro"/>
              </a:rPr>
              <a:t>Atendimento especializado para  vítimas e agressores</a:t>
            </a:r>
            <a:endParaRPr/>
          </a:p>
        </p:txBody>
      </p:sp>
      <p:sp>
        <p:nvSpPr>
          <p:cNvPr id="185" name="Line 20"/>
          <p:cNvSpPr/>
          <p:nvPr/>
        </p:nvSpPr>
        <p:spPr>
          <a:xfrm flipV="1">
            <a:off x="6324480" y="3897720"/>
            <a:ext cx="767880" cy="366480"/>
          </a:xfrm>
          <a:prstGeom prst="line">
            <a:avLst/>
          </a:prstGeom>
          <a:ln w="72000">
            <a:solidFill>
              <a:srgbClr val="2c3e50"/>
            </a:solidFill>
            <a:round/>
            <a:tailEnd len="med" type="triangle" w="med"/>
          </a:ln>
        </p:spPr>
      </p:sp>
      <p:sp>
        <p:nvSpPr>
          <p:cNvPr id="186" name="CustomShape 21"/>
          <p:cNvSpPr/>
          <p:nvPr/>
        </p:nvSpPr>
        <p:spPr>
          <a:xfrm>
            <a:off x="7128000" y="3100680"/>
            <a:ext cx="2470680" cy="2108880"/>
          </a:xfrm>
          <a:prstGeom prst="rect">
            <a:avLst/>
          </a:prstGeom>
          <a:solidFill>
            <a:srgbClr val="729fcf"/>
          </a:solidFill>
          <a:ln>
            <a:solidFill>
              <a:srgbClr val="3465a4"/>
            </a:solidFill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/>
          <a:p>
            <a:pPr algn="ctr"/>
            <a:r>
              <a:rPr lang="pt-BR">
                <a:latin typeface="Source Sans Pro"/>
              </a:rPr>
              <a:t>Com assistência da equipe multidisciplinar do juízo:</a:t>
            </a:r>
            <a:endParaRPr/>
          </a:p>
          <a:p>
            <a:pPr algn="ctr"/>
            <a:r>
              <a:rPr lang="pt-BR">
                <a:latin typeface="Source Sans Pro"/>
              </a:rPr>
              <a:t>- acordo (título executivo extrajudicial)</a:t>
            </a:r>
            <a:endParaRPr/>
          </a:p>
          <a:p>
            <a:pPr algn="ctr"/>
            <a:r>
              <a:rPr lang="pt-BR">
                <a:latin typeface="Source Sans Pro"/>
              </a:rPr>
              <a:t>- encaminhamento a orientação jurídica</a:t>
            </a:r>
            <a:endParaRPr/>
          </a:p>
        </p:txBody>
      </p:sp>
      <p:sp>
        <p:nvSpPr>
          <p:cNvPr id="187" name="CustomShape 22"/>
          <p:cNvSpPr/>
          <p:nvPr/>
        </p:nvSpPr>
        <p:spPr>
          <a:xfrm>
            <a:off x="7209720" y="5693760"/>
            <a:ext cx="2033640" cy="955440"/>
          </a:xfrm>
          <a:prstGeom prst="rect">
            <a:avLst/>
          </a:prstGeom>
          <a:solidFill>
            <a:srgbClr val="729fcf"/>
          </a:solidFill>
          <a:ln>
            <a:solidFill>
              <a:srgbClr val="3465a4"/>
            </a:solidFill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/>
          <a:p>
            <a:pPr algn="ctr"/>
            <a:r>
              <a:rPr lang="pt-BR">
                <a:latin typeface="Source Sans Pro"/>
              </a:rPr>
              <a:t>Cominação de Medidas de Proteção</a:t>
            </a:r>
            <a:endParaRPr/>
          </a:p>
        </p:txBody>
      </p:sp>
      <p:sp>
        <p:nvSpPr>
          <p:cNvPr id="188" name="TextShape 23"/>
          <p:cNvSpPr txBox="1"/>
          <p:nvPr/>
        </p:nvSpPr>
        <p:spPr>
          <a:xfrm>
            <a:off x="102600" y="326880"/>
            <a:ext cx="7458840" cy="114228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/>
          <a:p>
            <a:r>
              <a:rPr b="1" lang="pt-BR" sz="2200">
                <a:solidFill>
                  <a:srgbClr val="000000"/>
                </a:solidFill>
                <a:latin typeface="Source Sans Pro"/>
              </a:rPr>
              <a:t>Fluxograma de Atendimento da Vítima e do Agressor em sede extrajudicial 1ª e 2ª Etapas do Protocolo de Atendimento</a:t>
            </a:r>
            <a:endParaRPr/>
          </a:p>
        </p:txBody>
      </p:sp>
    </p:spTree>
  </p:cSld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TextShape 1"/>
          <p:cNvSpPr txBox="1"/>
          <p:nvPr/>
        </p:nvSpPr>
        <p:spPr>
          <a:xfrm>
            <a:off x="102960" y="542520"/>
            <a:ext cx="7458840" cy="114228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/>
          <a:p>
            <a:r>
              <a:rPr b="1" lang="pt-BR" sz="2200">
                <a:solidFill>
                  <a:srgbClr val="000000"/>
                </a:solidFill>
                <a:latin typeface="Source Sans Pro"/>
              </a:rPr>
              <a:t>Fluxograma de Compartilhamento de Informações – Violência Familiar e Doméstica Contra a Mulher</a:t>
            </a:r>
            <a:endParaRPr/>
          </a:p>
        </p:txBody>
      </p:sp>
      <p:sp>
        <p:nvSpPr>
          <p:cNvPr id="190" name="CustomShape 2"/>
          <p:cNvSpPr/>
          <p:nvPr/>
        </p:nvSpPr>
        <p:spPr>
          <a:xfrm>
            <a:off x="234360" y="2234520"/>
            <a:ext cx="2418120" cy="1018800"/>
          </a:xfrm>
          <a:prstGeom prst="rect">
            <a:avLst/>
          </a:prstGeom>
          <a:solidFill>
            <a:srgbClr val="729fcf"/>
          </a:solidFill>
          <a:ln>
            <a:solidFill>
              <a:srgbClr val="3465a4"/>
            </a:solidFill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/>
          <a:p>
            <a:pPr algn="ctr"/>
            <a:endParaRPr/>
          </a:p>
          <a:p>
            <a:pPr algn="ctr"/>
            <a:r>
              <a:rPr lang="pt-BR" sz="2000">
                <a:latin typeface="Source Sans Pro"/>
              </a:rPr>
              <a:t>Delegacia de Polícia</a:t>
            </a:r>
            <a:endParaRPr/>
          </a:p>
          <a:p>
            <a:pPr algn="ctr"/>
            <a:endParaRPr/>
          </a:p>
        </p:txBody>
      </p:sp>
      <p:sp>
        <p:nvSpPr>
          <p:cNvPr id="191" name="CustomShape 3"/>
          <p:cNvSpPr/>
          <p:nvPr/>
        </p:nvSpPr>
        <p:spPr>
          <a:xfrm>
            <a:off x="190440" y="6429600"/>
            <a:ext cx="3365640" cy="1035000"/>
          </a:xfrm>
          <a:prstGeom prst="rect">
            <a:avLst/>
          </a:prstGeom>
          <a:solidFill>
            <a:srgbClr val="729fcf"/>
          </a:solidFill>
          <a:ln>
            <a:solidFill>
              <a:srgbClr val="3465a4"/>
            </a:solidFill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/>
          <a:p>
            <a:pPr algn="ctr"/>
            <a:r>
              <a:rPr lang="pt-BR" sz="2000">
                <a:latin typeface="Source Sans Pro"/>
              </a:rPr>
              <a:t>Integrar à rota de policiamento a residência das vítimas - mensal</a:t>
            </a:r>
            <a:endParaRPr/>
          </a:p>
        </p:txBody>
      </p:sp>
      <p:sp>
        <p:nvSpPr>
          <p:cNvPr id="192" name="Line 4"/>
          <p:cNvSpPr/>
          <p:nvPr/>
        </p:nvSpPr>
        <p:spPr>
          <a:xfrm>
            <a:off x="2841480" y="3206880"/>
            <a:ext cx="1016280" cy="1365120"/>
          </a:xfrm>
          <a:prstGeom prst="line">
            <a:avLst/>
          </a:prstGeom>
          <a:ln w="72000">
            <a:solidFill>
              <a:srgbClr val="2c3e50"/>
            </a:solidFill>
            <a:round/>
            <a:tailEnd len="med" type="triangle" w="med"/>
          </a:ln>
        </p:spPr>
      </p:sp>
      <p:sp>
        <p:nvSpPr>
          <p:cNvPr id="193" name="Line 5"/>
          <p:cNvSpPr/>
          <p:nvPr/>
        </p:nvSpPr>
        <p:spPr>
          <a:xfrm>
            <a:off x="2857320" y="2397240"/>
            <a:ext cx="1175040" cy="174600"/>
          </a:xfrm>
          <a:prstGeom prst="line">
            <a:avLst/>
          </a:prstGeom>
          <a:ln w="72000">
            <a:solidFill>
              <a:srgbClr val="2c3e50"/>
            </a:solidFill>
            <a:round/>
            <a:tailEnd len="med" type="triangle" w="med"/>
          </a:ln>
        </p:spPr>
      </p:sp>
      <p:sp>
        <p:nvSpPr>
          <p:cNvPr id="194" name="Line 6"/>
          <p:cNvSpPr/>
          <p:nvPr/>
        </p:nvSpPr>
        <p:spPr>
          <a:xfrm>
            <a:off x="2825640" y="5175360"/>
            <a:ext cx="1032120" cy="857160"/>
          </a:xfrm>
          <a:prstGeom prst="line">
            <a:avLst/>
          </a:prstGeom>
          <a:ln w="72000">
            <a:solidFill>
              <a:srgbClr val="2c3e50"/>
            </a:solidFill>
            <a:round/>
            <a:tailEnd len="med" type="triangle" w="med"/>
          </a:ln>
        </p:spPr>
      </p:sp>
      <p:sp>
        <p:nvSpPr>
          <p:cNvPr id="195" name="CustomShape 7"/>
          <p:cNvSpPr/>
          <p:nvPr/>
        </p:nvSpPr>
        <p:spPr>
          <a:xfrm>
            <a:off x="4060440" y="1796400"/>
            <a:ext cx="2418120" cy="1532160"/>
          </a:xfrm>
          <a:prstGeom prst="rect">
            <a:avLst/>
          </a:prstGeom>
          <a:solidFill>
            <a:srgbClr val="729fcf"/>
          </a:solidFill>
          <a:ln>
            <a:solidFill>
              <a:srgbClr val="3465a4"/>
            </a:solidFill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/>
          <a:p>
            <a:pPr algn="ctr"/>
            <a:r>
              <a:rPr lang="pt-BR">
                <a:latin typeface="Source Sans Pro"/>
              </a:rPr>
              <a:t>Remessa dos autos das medidas protetivas  para a</a:t>
            </a:r>
            <a:endParaRPr/>
          </a:p>
          <a:p>
            <a:pPr algn="ctr"/>
            <a:r>
              <a:rPr lang="pt-BR">
                <a:latin typeface="Source Sans Pro"/>
              </a:rPr>
              <a:t>2ª Vara de Diamantino </a:t>
            </a:r>
            <a:r>
              <a:rPr lang="pt-BR" u="sng">
                <a:latin typeface="Source Sans Pro"/>
              </a:rPr>
              <a:t>– até 48 horas</a:t>
            </a:r>
            <a:endParaRPr/>
          </a:p>
        </p:txBody>
      </p:sp>
      <p:sp>
        <p:nvSpPr>
          <p:cNvPr id="196" name="CustomShape 8"/>
          <p:cNvSpPr/>
          <p:nvPr/>
        </p:nvSpPr>
        <p:spPr>
          <a:xfrm>
            <a:off x="4092120" y="5572440"/>
            <a:ext cx="2418120" cy="1812960"/>
          </a:xfrm>
          <a:prstGeom prst="rect">
            <a:avLst/>
          </a:prstGeom>
          <a:solidFill>
            <a:srgbClr val="729fcf"/>
          </a:solidFill>
          <a:ln>
            <a:solidFill>
              <a:srgbClr val="3465a4"/>
            </a:solidFill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/>
          <a:p>
            <a:pPr algn="ctr"/>
            <a:endParaRPr/>
          </a:p>
          <a:p>
            <a:pPr algn="ctr"/>
            <a:r>
              <a:rPr lang="pt-BR" sz="2000">
                <a:latin typeface="Source Sans Pro"/>
              </a:rPr>
              <a:t>B.O.  de Vítimas Atendidas e Procedimentos Instaurados para o MP -  </a:t>
            </a:r>
            <a:r>
              <a:rPr lang="pt-BR" sz="2000" u="sng">
                <a:latin typeface="Source Sans Pro"/>
              </a:rPr>
              <a:t>mensal</a:t>
            </a:r>
            <a:endParaRPr/>
          </a:p>
        </p:txBody>
      </p:sp>
      <p:sp>
        <p:nvSpPr>
          <p:cNvPr id="197" name="CustomShape 9"/>
          <p:cNvSpPr/>
          <p:nvPr/>
        </p:nvSpPr>
        <p:spPr>
          <a:xfrm>
            <a:off x="4092120" y="3492720"/>
            <a:ext cx="2418120" cy="1917720"/>
          </a:xfrm>
          <a:prstGeom prst="rect">
            <a:avLst/>
          </a:prstGeom>
          <a:solidFill>
            <a:srgbClr val="729fcf"/>
          </a:solidFill>
          <a:ln>
            <a:solidFill>
              <a:srgbClr val="3465a4"/>
            </a:solidFill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/>
          <a:p>
            <a:pPr algn="ctr"/>
            <a:endParaRPr/>
          </a:p>
          <a:p>
            <a:pPr algn="ctr"/>
            <a:r>
              <a:rPr lang="pt-BR" sz="2000">
                <a:latin typeface="Source Sans Pro"/>
              </a:rPr>
              <a:t>Relatório de Vítimas Atendidas e Procedimentos Instaurados para o MP -  </a:t>
            </a:r>
            <a:r>
              <a:rPr lang="pt-BR" sz="2000" u="sng">
                <a:latin typeface="Source Sans Pro"/>
              </a:rPr>
              <a:t>mensal</a:t>
            </a:r>
            <a:endParaRPr/>
          </a:p>
        </p:txBody>
      </p:sp>
      <p:sp>
        <p:nvSpPr>
          <p:cNvPr id="198" name="Line 10"/>
          <p:cNvSpPr/>
          <p:nvPr/>
        </p:nvSpPr>
        <p:spPr>
          <a:xfrm flipV="1">
            <a:off x="6699240" y="6159600"/>
            <a:ext cx="682560" cy="762120"/>
          </a:xfrm>
          <a:prstGeom prst="line">
            <a:avLst/>
          </a:prstGeom>
          <a:ln w="72000">
            <a:solidFill>
              <a:srgbClr val="2c3e50"/>
            </a:solidFill>
            <a:round/>
            <a:tailEnd len="med" type="triangle" w="med"/>
          </a:ln>
        </p:spPr>
      </p:sp>
      <p:sp>
        <p:nvSpPr>
          <p:cNvPr id="199" name="Line 11"/>
          <p:cNvSpPr/>
          <p:nvPr/>
        </p:nvSpPr>
        <p:spPr>
          <a:xfrm>
            <a:off x="6603840" y="4445280"/>
            <a:ext cx="682920" cy="426600"/>
          </a:xfrm>
          <a:prstGeom prst="line">
            <a:avLst/>
          </a:prstGeom>
          <a:ln w="72000">
            <a:solidFill>
              <a:srgbClr val="2c3e50"/>
            </a:solidFill>
            <a:round/>
            <a:tailEnd len="med" type="triangle" w="med"/>
          </a:ln>
        </p:spPr>
      </p:sp>
      <p:sp>
        <p:nvSpPr>
          <p:cNvPr id="200" name="CustomShape 12"/>
          <p:cNvSpPr/>
          <p:nvPr/>
        </p:nvSpPr>
        <p:spPr>
          <a:xfrm>
            <a:off x="7524720" y="4842000"/>
            <a:ext cx="2418120" cy="1508040"/>
          </a:xfrm>
          <a:prstGeom prst="rect">
            <a:avLst/>
          </a:prstGeom>
          <a:solidFill>
            <a:srgbClr val="729fcf"/>
          </a:solidFill>
          <a:ln>
            <a:solidFill>
              <a:srgbClr val="3465a4"/>
            </a:solidFill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/>
          <a:p>
            <a:pPr algn="ctr"/>
            <a:endParaRPr/>
          </a:p>
          <a:p>
            <a:pPr algn="ctr"/>
            <a:r>
              <a:rPr lang="pt-BR" sz="2000">
                <a:latin typeface="Source Sans Pro"/>
              </a:rPr>
              <a:t>Formatação de Banco de Dados</a:t>
            </a:r>
            <a:endParaRPr/>
          </a:p>
        </p:txBody>
      </p:sp>
      <p:sp>
        <p:nvSpPr>
          <p:cNvPr id="201" name="CustomShape 13"/>
          <p:cNvSpPr/>
          <p:nvPr/>
        </p:nvSpPr>
        <p:spPr>
          <a:xfrm>
            <a:off x="326160" y="4349880"/>
            <a:ext cx="2340720" cy="1336680"/>
          </a:xfrm>
          <a:prstGeom prst="rect">
            <a:avLst/>
          </a:prstGeom>
          <a:solidFill>
            <a:srgbClr val="729fcf"/>
          </a:solidFill>
          <a:ln>
            <a:solidFill>
              <a:srgbClr val="3465a4"/>
            </a:solidFill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/>
          <a:p>
            <a:pPr algn="ctr"/>
            <a:r>
              <a:rPr lang="pt-BR" sz="2000">
                <a:latin typeface="Source Sans Pro"/>
              </a:rPr>
              <a:t>Polícia Militar</a:t>
            </a:r>
            <a:endParaRPr/>
          </a:p>
        </p:txBody>
      </p:sp>
      <p:sp>
        <p:nvSpPr>
          <p:cNvPr id="202" name="Line 14"/>
          <p:cNvSpPr/>
          <p:nvPr/>
        </p:nvSpPr>
        <p:spPr>
          <a:xfrm>
            <a:off x="1603440" y="5792760"/>
            <a:ext cx="0" cy="476280"/>
          </a:xfrm>
          <a:prstGeom prst="line">
            <a:avLst/>
          </a:prstGeom>
          <a:ln w="72000">
            <a:solidFill>
              <a:srgbClr val="2c3e50"/>
            </a:solidFill>
            <a:round/>
            <a:tailEnd len="med" type="triangle" w="med"/>
          </a:ln>
        </p:spPr>
      </p:sp>
    </p:spTree>
  </p:cSld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" name="TextShape 1"/>
          <p:cNvSpPr txBox="1"/>
          <p:nvPr/>
        </p:nvSpPr>
        <p:spPr>
          <a:xfrm>
            <a:off x="103320" y="542880"/>
            <a:ext cx="7458840" cy="114228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/>
          <a:p>
            <a:r>
              <a:rPr b="1" lang="pt-BR" sz="2800">
                <a:solidFill>
                  <a:srgbClr val="000000"/>
                </a:solidFill>
                <a:latin typeface="Source Sans Pro"/>
              </a:rPr>
              <a:t>Preparação - CEJUSC</a:t>
            </a:r>
            <a:endParaRPr/>
          </a:p>
        </p:txBody>
      </p:sp>
      <p:sp>
        <p:nvSpPr>
          <p:cNvPr id="204" name="TextShape 2"/>
          <p:cNvSpPr txBox="1"/>
          <p:nvPr/>
        </p:nvSpPr>
        <p:spPr>
          <a:xfrm>
            <a:off x="190440" y="2000520"/>
            <a:ext cx="7413840" cy="546804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/>
          <a:p>
            <a:pPr algn="just"/>
            <a:r>
              <a:rPr lang="pt-BR" sz="2400">
                <a:latin typeface="Source Sans Pro"/>
              </a:rPr>
              <a:t>1. instituição de pauta específica para sessões de mediação com o acompanhamento da equipe multidisciplinar do juízo compreendendo</a:t>
            </a:r>
            <a:r>
              <a:rPr lang="pt-BR" sz="2400" strike="noStrike">
                <a:solidFill>
                  <a:srgbClr val="000000"/>
                </a:solidFill>
                <a:latin typeface="Calibri"/>
                <a:ea typeface="源ノ角ゴシック Normal"/>
              </a:rPr>
              <a:t>:</a:t>
            </a:r>
            <a:endParaRPr/>
          </a:p>
          <a:p>
            <a:pPr algn="just"/>
            <a:r>
              <a:rPr lang="pt-BR" sz="2400">
                <a:latin typeface="Source Sans Pro"/>
              </a:rPr>
              <a:t>1.1 – divórcio;</a:t>
            </a:r>
            <a:endParaRPr/>
          </a:p>
          <a:p>
            <a:pPr algn="just"/>
            <a:r>
              <a:rPr lang="pt-BR" sz="2400">
                <a:latin typeface="Source Sans Pro"/>
              </a:rPr>
              <a:t>1.2 – reconhecimento e dissolução de união estável (desde que haja prova pré-constituída);</a:t>
            </a:r>
            <a:endParaRPr/>
          </a:p>
          <a:p>
            <a:pPr algn="just"/>
            <a:r>
              <a:rPr lang="pt-BR" sz="2400">
                <a:latin typeface="Source Sans Pro"/>
              </a:rPr>
              <a:t>1.3 – regulamentação de guarda, visitas e alimentos dos filhos – desde que não figurem como vítimas diretas da violência, ocasião em que serão acompanhados pelo Conselho Tutelar;</a:t>
            </a:r>
            <a:endParaRPr/>
          </a:p>
          <a:p>
            <a:pPr algn="just"/>
            <a:r>
              <a:rPr lang="pt-BR" sz="2400">
                <a:latin typeface="Source Sans Pro"/>
              </a:rPr>
              <a:t>1.4 – demais disposições de ordem patrimonial;</a:t>
            </a:r>
            <a:endParaRPr/>
          </a:p>
          <a:p>
            <a:pPr algn="just"/>
            <a:endParaRPr/>
          </a:p>
          <a:p>
            <a:pPr algn="just"/>
            <a:r>
              <a:rPr lang="pt-BR" sz="2400">
                <a:latin typeface="Source Sans Pro"/>
              </a:rPr>
              <a:t>2. atualizar a pauta mensalmente perante a Delegacia de Polícia Civil;</a:t>
            </a:r>
            <a:endParaRPr/>
          </a:p>
        </p:txBody>
      </p:sp>
    </p:spTree>
  </p:cSld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" name="TextShape 1"/>
          <p:cNvSpPr txBox="1"/>
          <p:nvPr/>
        </p:nvSpPr>
        <p:spPr>
          <a:xfrm>
            <a:off x="103320" y="542880"/>
            <a:ext cx="7458840" cy="114228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/>
          <a:p>
            <a:r>
              <a:rPr b="1" lang="pt-BR" sz="2800">
                <a:solidFill>
                  <a:srgbClr val="000000"/>
                </a:solidFill>
                <a:latin typeface="Source Sans Pro"/>
              </a:rPr>
              <a:t>Preparação – Delegacia de Polícia</a:t>
            </a:r>
            <a:endParaRPr/>
          </a:p>
        </p:txBody>
      </p:sp>
      <p:sp>
        <p:nvSpPr>
          <p:cNvPr id="206" name="TextShape 2"/>
          <p:cNvSpPr txBox="1"/>
          <p:nvPr/>
        </p:nvSpPr>
        <p:spPr>
          <a:xfrm>
            <a:off x="190440" y="2000520"/>
            <a:ext cx="7413840" cy="546804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/>
          <a:p>
            <a:pPr algn="just"/>
            <a:r>
              <a:rPr lang="pt-BR" sz="2400">
                <a:latin typeface="Source Sans Pro"/>
              </a:rPr>
              <a:t>1. Receber as informações e compartilhar entre os servidores:</a:t>
            </a:r>
            <a:endParaRPr/>
          </a:p>
          <a:p>
            <a:pPr algn="just"/>
            <a:r>
              <a:rPr lang="pt-BR" sz="2400">
                <a:latin typeface="Source Sans Pro"/>
              </a:rPr>
              <a:t>1.1 – pauta de sessões de mediação do CEJUSC, encaminhando vítima e agressor com um intervalo de 30 dias;</a:t>
            </a:r>
            <a:endParaRPr/>
          </a:p>
          <a:p>
            <a:pPr algn="just"/>
            <a:r>
              <a:rPr lang="pt-BR" sz="2400">
                <a:latin typeface="Source Sans Pro"/>
              </a:rPr>
              <a:t>1.2 – Informações das unidades de atendimento de saúde e assistência social, compreendendo os serviços oferecidos e área de abrangência;</a:t>
            </a:r>
            <a:endParaRPr/>
          </a:p>
          <a:p>
            <a:pPr algn="just"/>
            <a:r>
              <a:rPr lang="pt-BR" sz="2400">
                <a:latin typeface="Source Sans Pro"/>
              </a:rPr>
              <a:t>2. manter contato eletrônico para remessa da cópia dos autos das medidas protetivas para as respectivas  unidades de atendimento (saúde e assistência social), Conselho Tutelar (eventual) e CEJUSC;</a:t>
            </a:r>
            <a:endParaRPr/>
          </a:p>
          <a:p>
            <a:pPr algn="just"/>
            <a:r>
              <a:rPr lang="pt-BR" sz="2400">
                <a:latin typeface="Source Sans Pro"/>
              </a:rPr>
              <a:t>3. reunir os dados de atendimento mensal para encaminhamento ao Ministério Público; </a:t>
            </a:r>
            <a:endParaRPr/>
          </a:p>
        </p:txBody>
      </p:sp>
    </p:spTree>
  </p:cSld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" name="TextShape 1"/>
          <p:cNvSpPr txBox="1"/>
          <p:nvPr/>
        </p:nvSpPr>
        <p:spPr>
          <a:xfrm>
            <a:off x="103320" y="542880"/>
            <a:ext cx="7458840" cy="114228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/>
          <a:p>
            <a:r>
              <a:rPr b="1" lang="pt-BR" sz="2800">
                <a:solidFill>
                  <a:srgbClr val="000000"/>
                </a:solidFill>
                <a:latin typeface="Source Sans Pro"/>
              </a:rPr>
              <a:t>Preparação – Polícia Militar</a:t>
            </a:r>
            <a:endParaRPr/>
          </a:p>
        </p:txBody>
      </p:sp>
      <p:sp>
        <p:nvSpPr>
          <p:cNvPr id="208" name="TextShape 2"/>
          <p:cNvSpPr txBox="1"/>
          <p:nvPr/>
        </p:nvSpPr>
        <p:spPr>
          <a:xfrm>
            <a:off x="190440" y="2000520"/>
            <a:ext cx="7556400" cy="499932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/>
          <a:p>
            <a:pPr algn="just"/>
            <a:r>
              <a:rPr lang="pt-BR" sz="2200">
                <a:latin typeface="Source Sans Pro"/>
              </a:rPr>
              <a:t>1. Receber as informações e compartilhar entre os servidores as Informações das unidades de atendimento de saúde e assistência social, compreendendo os serviços oferecidos e área de abrangência;</a:t>
            </a:r>
            <a:endParaRPr/>
          </a:p>
          <a:p>
            <a:pPr algn="just"/>
            <a:r>
              <a:rPr lang="pt-BR" sz="2200">
                <a:latin typeface="Source Sans Pro"/>
              </a:rPr>
              <a:t>2.</a:t>
            </a:r>
            <a:r>
              <a:rPr lang="pt-BR" sz="2200">
                <a:solidFill>
                  <a:srgbClr val="000000"/>
                </a:solidFill>
                <a:latin typeface="Source Sans Pro"/>
              </a:rPr>
              <a:t> instituir grupo de atuação pós-ocorrência com os seguintes objetivos:</a:t>
            </a:r>
            <a:endParaRPr/>
          </a:p>
          <a:p>
            <a:pPr algn="just"/>
            <a:r>
              <a:rPr lang="pt-BR" sz="2200">
                <a:solidFill>
                  <a:srgbClr val="000000"/>
                </a:solidFill>
                <a:latin typeface="Source Sans Pro"/>
              </a:rPr>
              <a:t>2.1 – promover a sensibilização e capacitação da polícia militar, em atendimento às mulheres vítimas de violência doméstica e familiar, com o auxílio da 1ª Promotoria de Justiça Criminal de Diamantino-MT;</a:t>
            </a:r>
            <a:endParaRPr/>
          </a:p>
          <a:p>
            <a:pPr algn="just"/>
            <a:r>
              <a:rPr lang="pt-BR" sz="2200">
                <a:solidFill>
                  <a:srgbClr val="000000"/>
                </a:solidFill>
                <a:latin typeface="Source Sans Pro"/>
              </a:rPr>
              <a:t>2.2  - integrar à rota do policiamento ostensivo, as residências de vítimas de violência doméstica ou familiar do último mês;</a:t>
            </a:r>
            <a:endParaRPr/>
          </a:p>
          <a:p>
            <a:pPr algn="just"/>
            <a:r>
              <a:rPr lang="pt-BR" sz="2200">
                <a:latin typeface="Source Sans Pro"/>
              </a:rPr>
              <a:t>3. reunir os dad</a:t>
            </a:r>
            <a:r>
              <a:rPr lang="pt-BR" sz="2200">
                <a:latin typeface="Source Sans Pro"/>
              </a:rPr>
              <a:t>os de registros de ocorrências, mensalmente, para encaminhamento ao Ministério Público; </a:t>
            </a:r>
            <a:endParaRPr/>
          </a:p>
        </p:txBody>
      </p:sp>
    </p:spTree>
  </p:cSld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" name="TextShape 1"/>
          <p:cNvSpPr txBox="1"/>
          <p:nvPr/>
        </p:nvSpPr>
        <p:spPr>
          <a:xfrm>
            <a:off x="103320" y="542880"/>
            <a:ext cx="7458840" cy="114228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/>
          <a:p>
            <a:r>
              <a:rPr b="1" lang="pt-BR" sz="2800">
                <a:solidFill>
                  <a:srgbClr val="000000"/>
                </a:solidFill>
                <a:latin typeface="Source Sans Pro"/>
              </a:rPr>
              <a:t>Preparação – Secretaria Municipal de Assistência Social </a:t>
            </a:r>
            <a:endParaRPr/>
          </a:p>
        </p:txBody>
      </p:sp>
      <p:sp>
        <p:nvSpPr>
          <p:cNvPr id="210" name="TextShape 2"/>
          <p:cNvSpPr txBox="1"/>
          <p:nvPr/>
        </p:nvSpPr>
        <p:spPr>
          <a:xfrm>
            <a:off x="190440" y="2000520"/>
            <a:ext cx="9434880" cy="673740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/>
          <a:p>
            <a:pPr algn="just"/>
            <a:r>
              <a:rPr lang="pt-BR" sz="2000">
                <a:latin typeface="Source Sans Pro"/>
              </a:rPr>
              <a:t>1. C</a:t>
            </a:r>
            <a:r>
              <a:rPr lang="pt-BR" sz="2000" strike="noStrike">
                <a:solidFill>
                  <a:srgbClr val="000000"/>
                </a:solidFill>
                <a:latin typeface="Source Sans Pro"/>
                <a:ea typeface="源ノ角ゴシック Normal"/>
              </a:rPr>
              <a:t>ompartilhar com o Ministério Público, Polícia Militar e Polícia Civil quanto a todas as unidades de atendimento – com atualização a cada alteração:</a:t>
            </a:r>
            <a:endParaRPr/>
          </a:p>
          <a:p>
            <a:pPr algn="just"/>
            <a:r>
              <a:rPr lang="pt-BR" sz="2000">
                <a:solidFill>
                  <a:srgbClr val="000000"/>
                </a:solidFill>
                <a:latin typeface="Source Sans Pro"/>
              </a:rPr>
              <a:t>1.1</a:t>
            </a:r>
            <a:r>
              <a:rPr lang="pt-BR" sz="2000">
                <a:solidFill>
                  <a:srgbClr val="000000"/>
                </a:solidFill>
                <a:latin typeface="Source Sans Pro"/>
              </a:rPr>
              <a:t> - Endereços e telefones;</a:t>
            </a:r>
            <a:endParaRPr/>
          </a:p>
          <a:p>
            <a:pPr algn="just"/>
            <a:r>
              <a:rPr lang="pt-BR" sz="2000">
                <a:solidFill>
                  <a:srgbClr val="000000"/>
                </a:solidFill>
                <a:latin typeface="Source Sans Pro"/>
              </a:rPr>
              <a:t>1.2</a:t>
            </a:r>
            <a:r>
              <a:rPr lang="pt-BR" sz="2000">
                <a:solidFill>
                  <a:srgbClr val="000000"/>
                </a:solidFill>
                <a:latin typeface="Source Sans Pro"/>
              </a:rPr>
              <a:t> - horário de funcionamento;</a:t>
            </a:r>
            <a:endParaRPr/>
          </a:p>
          <a:p>
            <a:pPr algn="just"/>
            <a:r>
              <a:rPr lang="pt-BR" sz="2000">
                <a:solidFill>
                  <a:srgbClr val="000000"/>
                </a:solidFill>
                <a:latin typeface="Source Sans Pro"/>
              </a:rPr>
              <a:t>1.3</a:t>
            </a:r>
            <a:r>
              <a:rPr lang="pt-BR" sz="2000">
                <a:solidFill>
                  <a:srgbClr val="000000"/>
                </a:solidFill>
                <a:latin typeface="Source Sans Pro"/>
              </a:rPr>
              <a:t> – competência administrativa</a:t>
            </a:r>
            <a:endParaRPr/>
          </a:p>
          <a:p>
            <a:pPr algn="just"/>
            <a:r>
              <a:rPr lang="pt-BR" sz="2000">
                <a:solidFill>
                  <a:srgbClr val="000000"/>
                </a:solidFill>
                <a:latin typeface="Source Sans Pro"/>
              </a:rPr>
              <a:t>1.4 </a:t>
            </a:r>
            <a:r>
              <a:rPr lang="pt-BR" sz="2000">
                <a:solidFill>
                  <a:srgbClr val="000000"/>
                </a:solidFill>
                <a:latin typeface="Source Sans Pro"/>
              </a:rPr>
              <a:t>– área de abrangência;</a:t>
            </a:r>
            <a:endParaRPr/>
          </a:p>
          <a:p>
            <a:pPr algn="just"/>
            <a:r>
              <a:rPr lang="pt-BR" sz="2000">
                <a:solidFill>
                  <a:srgbClr val="000000"/>
                </a:solidFill>
                <a:latin typeface="Source Sans Pro"/>
              </a:rPr>
              <a:t>1.5</a:t>
            </a:r>
            <a:r>
              <a:rPr lang="pt-BR" sz="2000">
                <a:solidFill>
                  <a:srgbClr val="000000"/>
                </a:solidFill>
                <a:latin typeface="Source Sans Pro"/>
              </a:rPr>
              <a:t> - serviços oferecidos</a:t>
            </a:r>
            <a:endParaRPr/>
          </a:p>
          <a:p>
            <a:pPr algn="just"/>
            <a:r>
              <a:rPr lang="pt-BR" sz="2000">
                <a:solidFill>
                  <a:srgbClr val="000000"/>
                </a:solidFill>
                <a:latin typeface="Source Sans Pro"/>
              </a:rPr>
              <a:t>1.6</a:t>
            </a:r>
            <a:r>
              <a:rPr lang="pt-BR" sz="2000">
                <a:solidFill>
                  <a:srgbClr val="000000"/>
                </a:solidFill>
                <a:latin typeface="Source Sans Pro"/>
              </a:rPr>
              <a:t> - endereço de correspondência eletrônica e o número de telefone associados ao programa de mensagens eletrônicas específico ou geral (da Secretaria);</a:t>
            </a:r>
            <a:endParaRPr/>
          </a:p>
          <a:p>
            <a:pPr algn="just"/>
            <a:r>
              <a:rPr lang="pt-BR" sz="2000">
                <a:solidFill>
                  <a:srgbClr val="000000"/>
                </a:solidFill>
                <a:latin typeface="Source Sans Pro"/>
              </a:rPr>
              <a:t>2. buscar a especialização no atendimento da mulher vítima de violência doméstica e familiar, notadamente na sua triagem, quando de seu primeiro atendimento;</a:t>
            </a:r>
            <a:endParaRPr/>
          </a:p>
          <a:p>
            <a:pPr algn="just"/>
            <a:r>
              <a:rPr lang="pt-BR" sz="2000">
                <a:latin typeface="Source Sans Pro"/>
              </a:rPr>
              <a:t>2. formar grupo</a:t>
            </a:r>
            <a:r>
              <a:rPr lang="pt-BR" sz="2000">
                <a:latin typeface="Source Sans Pro"/>
              </a:rPr>
              <a:t>s de atendimento às vítimas de violência doméstica ou familiar no CREAS, com enfoque na capacitação profissional e inclusão no mercado de trabalho;</a:t>
            </a:r>
            <a:endParaRPr/>
          </a:p>
          <a:p>
            <a:pPr algn="just"/>
            <a:r>
              <a:rPr lang="pt-BR" sz="2000">
                <a:latin typeface="Source Sans Pro"/>
              </a:rPr>
              <a:t>3. estruturar serviço de atendimento, em regime de plantão, para abrigamento de vítimas na casa de retaguarda;</a:t>
            </a:r>
            <a:endParaRPr/>
          </a:p>
        </p:txBody>
      </p:sp>
    </p:spTree>
  </p:cSld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" name="TextShape 1"/>
          <p:cNvSpPr txBox="1"/>
          <p:nvPr/>
        </p:nvSpPr>
        <p:spPr>
          <a:xfrm>
            <a:off x="103320" y="542880"/>
            <a:ext cx="7458840" cy="114228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/>
          <a:p>
            <a:r>
              <a:rPr b="1" lang="pt-BR" sz="2800">
                <a:solidFill>
                  <a:srgbClr val="000000"/>
                </a:solidFill>
                <a:latin typeface="Source Sans Pro"/>
              </a:rPr>
              <a:t>Preparação – Secretaria Municipal de Saúde</a:t>
            </a:r>
            <a:endParaRPr/>
          </a:p>
        </p:txBody>
      </p:sp>
      <p:sp>
        <p:nvSpPr>
          <p:cNvPr id="212" name="TextShape 2"/>
          <p:cNvSpPr txBox="1"/>
          <p:nvPr/>
        </p:nvSpPr>
        <p:spPr>
          <a:xfrm>
            <a:off x="190440" y="2000520"/>
            <a:ext cx="9200880" cy="673740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/>
          <a:p>
            <a:pPr algn="just"/>
            <a:r>
              <a:rPr lang="pt-BR" sz="2200">
                <a:latin typeface="Source Sans Pro"/>
              </a:rPr>
              <a:t>1. C</a:t>
            </a:r>
            <a:r>
              <a:rPr lang="pt-BR" sz="2200" strike="noStrike">
                <a:solidFill>
                  <a:srgbClr val="000000"/>
                </a:solidFill>
                <a:latin typeface="Source Sans Pro"/>
                <a:ea typeface="源ノ角ゴシック Normal"/>
              </a:rPr>
              <a:t>ompartilhar com o Ministério Público, Polícia Militar e Polícia Civil quanto a todas as unidades de atendimento – com atualização a cada alteração:</a:t>
            </a:r>
            <a:endParaRPr/>
          </a:p>
          <a:p>
            <a:pPr algn="just"/>
            <a:r>
              <a:rPr lang="pt-BR" sz="2200">
                <a:solidFill>
                  <a:srgbClr val="000000"/>
                </a:solidFill>
                <a:latin typeface="Source Sans Pro"/>
              </a:rPr>
              <a:t>1.1</a:t>
            </a:r>
            <a:r>
              <a:rPr lang="pt-BR" sz="2200">
                <a:solidFill>
                  <a:srgbClr val="000000"/>
                </a:solidFill>
                <a:latin typeface="Source Sans Pro"/>
              </a:rPr>
              <a:t> - Endereços e telefones;</a:t>
            </a:r>
            <a:endParaRPr/>
          </a:p>
          <a:p>
            <a:pPr algn="just"/>
            <a:r>
              <a:rPr lang="pt-BR" sz="2200">
                <a:solidFill>
                  <a:srgbClr val="000000"/>
                </a:solidFill>
                <a:latin typeface="Source Sans Pro"/>
              </a:rPr>
              <a:t>1.2</a:t>
            </a:r>
            <a:r>
              <a:rPr lang="pt-BR" sz="2200">
                <a:solidFill>
                  <a:srgbClr val="000000"/>
                </a:solidFill>
                <a:latin typeface="Source Sans Pro"/>
              </a:rPr>
              <a:t> - horário de funcionamento;</a:t>
            </a:r>
            <a:endParaRPr/>
          </a:p>
          <a:p>
            <a:pPr algn="just"/>
            <a:r>
              <a:rPr lang="pt-BR" sz="2200">
                <a:solidFill>
                  <a:srgbClr val="000000"/>
                </a:solidFill>
                <a:latin typeface="Source Sans Pro"/>
              </a:rPr>
              <a:t>1.3</a:t>
            </a:r>
            <a:r>
              <a:rPr lang="pt-BR" sz="2200">
                <a:solidFill>
                  <a:srgbClr val="000000"/>
                </a:solidFill>
                <a:latin typeface="Source Sans Pro"/>
              </a:rPr>
              <a:t> – competência administrativa</a:t>
            </a:r>
            <a:endParaRPr/>
          </a:p>
          <a:p>
            <a:pPr algn="just"/>
            <a:r>
              <a:rPr lang="pt-BR" sz="2200">
                <a:solidFill>
                  <a:srgbClr val="000000"/>
                </a:solidFill>
                <a:latin typeface="Source Sans Pro"/>
              </a:rPr>
              <a:t>1.4 </a:t>
            </a:r>
            <a:r>
              <a:rPr lang="pt-BR" sz="2200">
                <a:solidFill>
                  <a:srgbClr val="000000"/>
                </a:solidFill>
                <a:latin typeface="Source Sans Pro"/>
              </a:rPr>
              <a:t>– área de abrangência;</a:t>
            </a:r>
            <a:endParaRPr/>
          </a:p>
          <a:p>
            <a:pPr algn="just"/>
            <a:r>
              <a:rPr lang="pt-BR" sz="2200">
                <a:solidFill>
                  <a:srgbClr val="000000"/>
                </a:solidFill>
                <a:latin typeface="Source Sans Pro"/>
              </a:rPr>
              <a:t>1.5</a:t>
            </a:r>
            <a:r>
              <a:rPr lang="pt-BR" sz="2200">
                <a:solidFill>
                  <a:srgbClr val="000000"/>
                </a:solidFill>
                <a:latin typeface="Source Sans Pro"/>
              </a:rPr>
              <a:t> - serviços oferecidos</a:t>
            </a:r>
            <a:endParaRPr/>
          </a:p>
          <a:p>
            <a:pPr algn="just"/>
            <a:r>
              <a:rPr lang="pt-BR" sz="2200">
                <a:solidFill>
                  <a:srgbClr val="000000"/>
                </a:solidFill>
                <a:latin typeface="Source Sans Pro"/>
              </a:rPr>
              <a:t>1.6</a:t>
            </a:r>
            <a:r>
              <a:rPr lang="pt-BR" sz="2200">
                <a:solidFill>
                  <a:srgbClr val="000000"/>
                </a:solidFill>
                <a:latin typeface="Source Sans Pro"/>
              </a:rPr>
              <a:t> - e</a:t>
            </a:r>
            <a:r>
              <a:rPr lang="pt-BR" sz="2200" strike="noStrike">
                <a:solidFill>
                  <a:srgbClr val="000000"/>
                </a:solidFill>
                <a:latin typeface="Source Sans Pro"/>
                <a:ea typeface="Source Sans Pro"/>
              </a:rPr>
              <a:t>ndereço de correspondência eletrônica e o número de telefone associados ao programa de mensagens eletrônicas específico ou geral (da Secretaria);</a:t>
            </a:r>
            <a:endParaRPr/>
          </a:p>
          <a:p>
            <a:pPr algn="just"/>
            <a:r>
              <a:rPr lang="pt-BR" sz="2200">
                <a:latin typeface="Source Sans Pro"/>
              </a:rPr>
              <a:t>2. buscar a especialização no atendimento da mulher vítima de violência doméstica e familiar, notadamente na sua triagem, quando de seu primeiro atendimento;</a:t>
            </a:r>
            <a:endParaRPr/>
          </a:p>
          <a:p>
            <a:pPr algn="just"/>
            <a:endParaRPr/>
          </a:p>
        </p:txBody>
      </p:sp>
    </p:spTree>
  </p:cSld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3" name="TextShape 1"/>
          <p:cNvSpPr txBox="1"/>
          <p:nvPr/>
        </p:nvSpPr>
        <p:spPr>
          <a:xfrm>
            <a:off x="0" y="1768680"/>
            <a:ext cx="9853920" cy="697536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/>
          <a:p>
            <a:pPr algn="just"/>
            <a:r>
              <a:rPr b="1" lang="pt-BR" sz="2200">
                <a:solidFill>
                  <a:srgbClr val="000000"/>
                </a:solidFill>
                <a:latin typeface="Calibri"/>
              </a:rPr>
              <a:t>4º Etapa</a:t>
            </a:r>
            <a:r>
              <a:rPr lang="pt-BR" sz="2200">
                <a:solidFill>
                  <a:srgbClr val="000000"/>
                </a:solidFill>
                <a:latin typeface="Calibri"/>
              </a:rPr>
              <a:t> – “Projeto Despertar - Fórum sobre o Combate e a Prevenção à Violência Doméstica e Familiar contra a Mulher em Diamantino.”.</a:t>
            </a:r>
            <a:endParaRPr/>
          </a:p>
          <a:p>
            <a:pPr algn="just"/>
            <a:r>
              <a:rPr lang="pt-BR" sz="2200" u="sng">
                <a:solidFill>
                  <a:srgbClr val="000000"/>
                </a:solidFill>
                <a:latin typeface="Calibri"/>
              </a:rPr>
              <a:t>Objeto:</a:t>
            </a:r>
            <a:r>
              <a:rPr lang="pt-BR" sz="2200">
                <a:solidFill>
                  <a:srgbClr val="000000"/>
                </a:solidFill>
                <a:latin typeface="Calibri"/>
              </a:rPr>
              <a:t> fortalecer a rede de atendimento à mulher vítima de violência doméstica e familiar, aperfeiçoando os serviços prestados pelas instituições integrantes e capacitando os profissionais por meio de palestrar técnicas e jurídicas, apresentações de vídeos, discussão de casos e dinâmica de grupo.</a:t>
            </a:r>
            <a:endParaRPr/>
          </a:p>
          <a:p>
            <a:pPr algn="just"/>
            <a:endParaRPr/>
          </a:p>
          <a:p>
            <a:pPr algn="just"/>
            <a:endParaRPr/>
          </a:p>
          <a:p>
            <a:pPr algn="just"/>
            <a:r>
              <a:rPr b="1" lang="pt-BR" sz="2200">
                <a:solidFill>
                  <a:srgbClr val="000000"/>
                </a:solidFill>
                <a:latin typeface="Calibri"/>
              </a:rPr>
              <a:t>5ª Etapa</a:t>
            </a:r>
            <a:r>
              <a:rPr lang="pt-BR" sz="2200">
                <a:solidFill>
                  <a:srgbClr val="000000"/>
                </a:solidFill>
                <a:latin typeface="Calibri"/>
              </a:rPr>
              <a:t> - expedir Notificação Recomendatória para a Polícia Civil em Diamantino quanto ao atendimento nos casos de Violência Doméstica e Familiar Contra a Mulher. </a:t>
            </a:r>
            <a:endParaRPr/>
          </a:p>
          <a:p>
            <a:pPr algn="just"/>
            <a:endParaRPr/>
          </a:p>
          <a:p>
            <a:pPr algn="just"/>
            <a:endParaRPr/>
          </a:p>
          <a:p>
            <a:pPr algn="just"/>
            <a:r>
              <a:rPr b="1" lang="pt-BR" sz="2200">
                <a:solidFill>
                  <a:srgbClr val="000000"/>
                </a:solidFill>
                <a:latin typeface="Calibri"/>
              </a:rPr>
              <a:t>6º Etapa </a:t>
            </a:r>
            <a:r>
              <a:rPr lang="pt-BR" sz="2200">
                <a:solidFill>
                  <a:srgbClr val="000000"/>
                </a:solidFill>
                <a:latin typeface="Calibri"/>
              </a:rPr>
              <a:t>- celebração do protocolo de atuação</a:t>
            </a:r>
            <a:endParaRPr/>
          </a:p>
          <a:p>
            <a:pPr algn="just"/>
            <a:r>
              <a:rPr lang="pt-BR" sz="2200">
                <a:solidFill>
                  <a:srgbClr val="000000"/>
                </a:solidFill>
                <a:latin typeface="Calibri"/>
              </a:rPr>
              <a:t> – </a:t>
            </a:r>
            <a:r>
              <a:rPr lang="pt-BR" sz="2200" u="sng">
                <a:solidFill>
                  <a:srgbClr val="000000"/>
                </a:solidFill>
                <a:latin typeface="Calibri"/>
              </a:rPr>
              <a:t>Local: Auditório das Promotorias de Justiça</a:t>
            </a:r>
            <a:endParaRPr/>
          </a:p>
        </p:txBody>
      </p:sp>
      <p:sp>
        <p:nvSpPr>
          <p:cNvPr id="214" name="TextShape 2"/>
          <p:cNvSpPr txBox="1"/>
          <p:nvPr/>
        </p:nvSpPr>
        <p:spPr>
          <a:xfrm>
            <a:off x="103320" y="542880"/>
            <a:ext cx="7458840" cy="114228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/>
          <a:p>
            <a:r>
              <a:rPr b="1" lang="pt-BR" sz="2800">
                <a:solidFill>
                  <a:srgbClr val="000000"/>
                </a:solidFill>
                <a:latin typeface="Source Sans Pro"/>
              </a:rPr>
              <a:t>Programação</a:t>
            </a:r>
            <a:endParaRPr/>
          </a:p>
        </p:txBody>
      </p:sp>
    </p:spTree>
  </p:cSld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app.xml><?xml version="1.0" encoding="utf-8"?>
<Properties xmlns="http://schemas.openxmlformats.org/officeDocument/2006/extended-properties" xmlns:vt="http://schemas.openxmlformats.org/officeDocument/2006/docPropsVTypes">
  <TotalTime>50</TotalTime>
  <Application>LibreOffice/4.4.7.2$Windows_x86 LibreOffice_project/f3153a8b245191196a4b6b9abd1d0da16eead600</Applicat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2018-08-28T23:16:59Z</dcterms:created>
  <dc:language>pt-BR</dc:language>
  <dcterms:modified xsi:type="dcterms:W3CDTF">2019-01-23T23:37:33Z</dcterms:modified>
  <cp:revision>15</cp:revision>
</cp:coreProperties>
</file>